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6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7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8.xml" ContentType="application/vnd.openxmlformats-officedocument.theme+xml"/>
  <Override PartName="/ppt/slideLayouts/slideLayout35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4"/>
    <p:sldMasterId id="2147483752" r:id="rId5"/>
    <p:sldMasterId id="2147483759" r:id="rId6"/>
    <p:sldMasterId id="2147483771" r:id="rId7"/>
    <p:sldMasterId id="2147483765" r:id="rId8"/>
    <p:sldMasterId id="2147483744" r:id="rId9"/>
    <p:sldMasterId id="2147483739" r:id="rId10"/>
    <p:sldMasterId id="2147483735" r:id="rId11"/>
    <p:sldMasterId id="2147483734" r:id="rId12"/>
  </p:sldMasterIdLst>
  <p:notesMasterIdLst>
    <p:notesMasterId r:id="rId60"/>
  </p:notesMasterIdLst>
  <p:sldIdLst>
    <p:sldId id="1619" r:id="rId13"/>
    <p:sldId id="1543" r:id="rId14"/>
    <p:sldId id="1618" r:id="rId15"/>
    <p:sldId id="1551" r:id="rId16"/>
    <p:sldId id="1532" r:id="rId17"/>
    <p:sldId id="1575" r:id="rId18"/>
    <p:sldId id="1576" r:id="rId19"/>
    <p:sldId id="1577" r:id="rId20"/>
    <p:sldId id="1580" r:id="rId21"/>
    <p:sldId id="1602" r:id="rId22"/>
    <p:sldId id="1600" r:id="rId23"/>
    <p:sldId id="1582" r:id="rId24"/>
    <p:sldId id="1583" r:id="rId25"/>
    <p:sldId id="1584" r:id="rId26"/>
    <p:sldId id="1585" r:id="rId27"/>
    <p:sldId id="1544" r:id="rId28"/>
    <p:sldId id="1586" r:id="rId29"/>
    <p:sldId id="1587" r:id="rId30"/>
    <p:sldId id="1588" r:id="rId31"/>
    <p:sldId id="1565" r:id="rId32"/>
    <p:sldId id="1595" r:id="rId33"/>
    <p:sldId id="1596" r:id="rId34"/>
    <p:sldId id="1590" r:id="rId35"/>
    <p:sldId id="1612" r:id="rId36"/>
    <p:sldId id="1613" r:id="rId37"/>
    <p:sldId id="1614" r:id="rId38"/>
    <p:sldId id="1615" r:id="rId39"/>
    <p:sldId id="1609" r:id="rId40"/>
    <p:sldId id="1597" r:id="rId41"/>
    <p:sldId id="1611" r:id="rId42"/>
    <p:sldId id="1598" r:id="rId43"/>
    <p:sldId id="1589" r:id="rId44"/>
    <p:sldId id="1620" r:id="rId45"/>
    <p:sldId id="1591" r:id="rId46"/>
    <p:sldId id="1592" r:id="rId47"/>
    <p:sldId id="1593" r:id="rId48"/>
    <p:sldId id="1599" r:id="rId49"/>
    <p:sldId id="1606" r:id="rId50"/>
    <p:sldId id="1570" r:id="rId51"/>
    <p:sldId id="1603" r:id="rId52"/>
    <p:sldId id="1607" r:id="rId53"/>
    <p:sldId id="1604" r:id="rId54"/>
    <p:sldId id="1605" r:id="rId55"/>
    <p:sldId id="1557" r:id="rId56"/>
    <p:sldId id="1571" r:id="rId57"/>
    <p:sldId id="1617" r:id="rId58"/>
    <p:sldId id="1550" r:id="rId5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pos="3931">
          <p15:clr>
            <a:srgbClr val="A4A3A4"/>
          </p15:clr>
        </p15:guide>
        <p15:guide id="6" orient="horz" pos="3181">
          <p15:clr>
            <a:srgbClr val="A4A3A4"/>
          </p15:clr>
        </p15:guide>
        <p15:guide id="7" orient="horz" pos="2455">
          <p15:clr>
            <a:srgbClr val="A4A3A4"/>
          </p15:clr>
        </p15:guide>
        <p15:guide id="8" orient="horz" pos="1729">
          <p15:clr>
            <a:srgbClr val="A4A3A4"/>
          </p15:clr>
        </p15:guide>
        <p15:guide id="9" orient="horz" pos="1003">
          <p15:clr>
            <a:srgbClr val="A4A3A4"/>
          </p15:clr>
        </p15:guide>
        <p15:guide id="10" orient="horz" pos="390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9AC3"/>
    <a:srgbClr val="555AFF"/>
    <a:srgbClr val="999CFF"/>
    <a:srgbClr val="FFDA0B"/>
    <a:srgbClr val="00D5D8"/>
    <a:srgbClr val="F7F7FF"/>
    <a:srgbClr val="EFEFFF"/>
    <a:srgbClr val="DDDEFF"/>
    <a:srgbClr val="FF99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01397B-B828-F841-AD7F-1F23C6237829}" v="1" dt="2023-05-05T13:20:01.4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94"/>
  </p:normalViewPr>
  <p:slideViewPr>
    <p:cSldViewPr snapToGrid="0">
      <p:cViewPr varScale="1">
        <p:scale>
          <a:sx n="107" d="100"/>
          <a:sy n="107" d="100"/>
        </p:scale>
        <p:origin x="200" y="472"/>
      </p:cViewPr>
      <p:guideLst>
        <p:guide pos="3931"/>
        <p:guide orient="horz" pos="3181"/>
        <p:guide orient="horz" pos="2455"/>
        <p:guide orient="horz" pos="1729"/>
        <p:guide orient="horz" pos="1003"/>
        <p:guide orient="horz" pos="390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4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63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53" Type="http://schemas.openxmlformats.org/officeDocument/2006/relationships/slide" Target="slides/slide41.xml"/><Relationship Id="rId58" Type="http://schemas.openxmlformats.org/officeDocument/2006/relationships/slide" Target="slides/slide46.xml"/><Relationship Id="rId66" Type="http://schemas.microsoft.com/office/2015/10/relationships/revisionInfo" Target="revisionInfo.xml"/><Relationship Id="rId5" Type="http://schemas.openxmlformats.org/officeDocument/2006/relationships/slideMaster" Target="slideMasters/slideMaster2.xml"/><Relationship Id="rId61" Type="http://schemas.openxmlformats.org/officeDocument/2006/relationships/presProps" Target="presProps.xml"/><Relationship Id="rId19" Type="http://schemas.openxmlformats.org/officeDocument/2006/relationships/slide" Target="slides/slide7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56" Type="http://schemas.openxmlformats.org/officeDocument/2006/relationships/slide" Target="slides/slide44.xml"/><Relationship Id="rId64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39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59" Type="http://schemas.openxmlformats.org/officeDocument/2006/relationships/slide" Target="slides/slide47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54" Type="http://schemas.openxmlformats.org/officeDocument/2006/relationships/slide" Target="slides/slide42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slide" Target="slides/slide45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slide" Target="slides/slide40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39" Type="http://schemas.openxmlformats.org/officeDocument/2006/relationships/slide" Target="slides/slide2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iel Rodriguez Rojas" userId="f203edef-e99f-4492-88de-86ec23d69b8b" providerId="ADAL" clId="{761ABBC3-524F-40FF-B105-782F4F33C537}"/>
    <pc:docChg chg="modSld">
      <pc:chgData name="Ariel Rodriguez Rojas" userId="f203edef-e99f-4492-88de-86ec23d69b8b" providerId="ADAL" clId="{761ABBC3-524F-40FF-B105-782F4F33C537}" dt="2023-03-06T13:16:25.461" v="1" actId="207"/>
      <pc:docMkLst>
        <pc:docMk/>
      </pc:docMkLst>
      <pc:sldChg chg="addSp modSp mod">
        <pc:chgData name="Ariel Rodriguez Rojas" userId="f203edef-e99f-4492-88de-86ec23d69b8b" providerId="ADAL" clId="{761ABBC3-524F-40FF-B105-782F4F33C537}" dt="2023-03-06T13:16:25.461" v="1" actId="207"/>
        <pc:sldMkLst>
          <pc:docMk/>
          <pc:sldMk cId="2143260753" sldId="1611"/>
        </pc:sldMkLst>
        <pc:spChg chg="add mod">
          <ac:chgData name="Ariel Rodriguez Rojas" userId="f203edef-e99f-4492-88de-86ec23d69b8b" providerId="ADAL" clId="{761ABBC3-524F-40FF-B105-782F4F33C537}" dt="2023-03-06T13:16:25.461" v="1" actId="207"/>
          <ac:spMkLst>
            <pc:docMk/>
            <pc:sldMk cId="2143260753" sldId="1611"/>
            <ac:spMk id="13" creationId="{324B0EA4-E550-30B4-E408-0A8711AB8460}"/>
          </ac:spMkLst>
        </pc:spChg>
      </pc:sldChg>
    </pc:docChg>
  </pc:docChgLst>
  <pc:docChgLst>
    <pc:chgData name="Juan Manuel Betancourt Osorio" userId="564a3c2e-8e72-47ed-a96f-bd119919f925" providerId="ADAL" clId="{02B54766-8793-594F-8CA1-BF34C7977034}"/>
    <pc:docChg chg="undo custSel addSld delSld modSld">
      <pc:chgData name="Juan Manuel Betancourt Osorio" userId="564a3c2e-8e72-47ed-a96f-bd119919f925" providerId="ADAL" clId="{02B54766-8793-594F-8CA1-BF34C7977034}" dt="2022-10-13T16:59:33.018" v="703" actId="20577"/>
      <pc:docMkLst>
        <pc:docMk/>
      </pc:docMkLst>
      <pc:sldChg chg="modNotesTx">
        <pc:chgData name="Juan Manuel Betancourt Osorio" userId="564a3c2e-8e72-47ed-a96f-bd119919f925" providerId="ADAL" clId="{02B54766-8793-594F-8CA1-BF34C7977034}" dt="2022-10-13T16:21:19.936" v="679" actId="20577"/>
        <pc:sldMkLst>
          <pc:docMk/>
          <pc:sldMk cId="3357855584" sldId="1551"/>
        </pc:sldMkLst>
      </pc:sldChg>
      <pc:sldChg chg="modNotesTx">
        <pc:chgData name="Juan Manuel Betancourt Osorio" userId="564a3c2e-8e72-47ed-a96f-bd119919f925" providerId="ADAL" clId="{02B54766-8793-594F-8CA1-BF34C7977034}" dt="2022-10-13T15:59:28.234" v="663" actId="20577"/>
        <pc:sldMkLst>
          <pc:docMk/>
          <pc:sldMk cId="3944153314" sldId="1580"/>
        </pc:sldMkLst>
      </pc:sldChg>
      <pc:sldChg chg="modSp mod">
        <pc:chgData name="Juan Manuel Betancourt Osorio" userId="564a3c2e-8e72-47ed-a96f-bd119919f925" providerId="ADAL" clId="{02B54766-8793-594F-8CA1-BF34C7977034}" dt="2022-10-12T18:35:44.556" v="0" actId="20577"/>
        <pc:sldMkLst>
          <pc:docMk/>
          <pc:sldMk cId="3677938319" sldId="1586"/>
        </pc:sldMkLst>
        <pc:spChg chg="mod">
          <ac:chgData name="Juan Manuel Betancourt Osorio" userId="564a3c2e-8e72-47ed-a96f-bd119919f925" providerId="ADAL" clId="{02B54766-8793-594F-8CA1-BF34C7977034}" dt="2022-10-12T18:35:44.556" v="0" actId="20577"/>
          <ac:spMkLst>
            <pc:docMk/>
            <pc:sldMk cId="3677938319" sldId="1586"/>
            <ac:spMk id="3" creationId="{0E14602B-C993-6ECA-AD8C-7A841A997F03}"/>
          </ac:spMkLst>
        </pc:spChg>
      </pc:sldChg>
      <pc:sldChg chg="modSp mod">
        <pc:chgData name="Juan Manuel Betancourt Osorio" userId="564a3c2e-8e72-47ed-a96f-bd119919f925" providerId="ADAL" clId="{02B54766-8793-594F-8CA1-BF34C7977034}" dt="2022-10-12T18:45:40.271" v="2" actId="20577"/>
        <pc:sldMkLst>
          <pc:docMk/>
          <pc:sldMk cId="2096314527" sldId="1607"/>
        </pc:sldMkLst>
        <pc:spChg chg="mod">
          <ac:chgData name="Juan Manuel Betancourt Osorio" userId="564a3c2e-8e72-47ed-a96f-bd119919f925" providerId="ADAL" clId="{02B54766-8793-594F-8CA1-BF34C7977034}" dt="2022-10-12T18:45:40.271" v="2" actId="20577"/>
          <ac:spMkLst>
            <pc:docMk/>
            <pc:sldMk cId="2096314527" sldId="1607"/>
            <ac:spMk id="11" creationId="{EBC84920-09F1-A9DA-3E1A-F6B45750E04B}"/>
          </ac:spMkLst>
        </pc:spChg>
      </pc:sldChg>
      <pc:sldChg chg="new del">
        <pc:chgData name="Juan Manuel Betancourt Osorio" userId="564a3c2e-8e72-47ed-a96f-bd119919f925" providerId="ADAL" clId="{02B54766-8793-594F-8CA1-BF34C7977034}" dt="2022-10-13T15:10:06.960" v="5" actId="2696"/>
        <pc:sldMkLst>
          <pc:docMk/>
          <pc:sldMk cId="1193575916" sldId="1616"/>
        </pc:sldMkLst>
      </pc:sldChg>
      <pc:sldChg chg="modSp add mod">
        <pc:chgData name="Juan Manuel Betancourt Osorio" userId="564a3c2e-8e72-47ed-a96f-bd119919f925" providerId="ADAL" clId="{02B54766-8793-594F-8CA1-BF34C7977034}" dt="2022-10-13T16:59:33.018" v="703" actId="20577"/>
        <pc:sldMkLst>
          <pc:docMk/>
          <pc:sldMk cId="3861847212" sldId="1617"/>
        </pc:sldMkLst>
        <pc:spChg chg="mod">
          <ac:chgData name="Juan Manuel Betancourt Osorio" userId="564a3c2e-8e72-47ed-a96f-bd119919f925" providerId="ADAL" clId="{02B54766-8793-594F-8CA1-BF34C7977034}" dt="2022-10-13T16:59:18.842" v="694" actId="207"/>
          <ac:spMkLst>
            <pc:docMk/>
            <pc:sldMk cId="3861847212" sldId="1617"/>
            <ac:spMk id="5" creationId="{A6933CE2-02FE-C88C-A2F6-3160941A6679}"/>
          </ac:spMkLst>
        </pc:spChg>
        <pc:spChg chg="mod">
          <ac:chgData name="Juan Manuel Betancourt Osorio" userId="564a3c2e-8e72-47ed-a96f-bd119919f925" providerId="ADAL" clId="{02B54766-8793-594F-8CA1-BF34C7977034}" dt="2022-10-13T16:59:33.018" v="703" actId="20577"/>
          <ac:spMkLst>
            <pc:docMk/>
            <pc:sldMk cId="3861847212" sldId="1617"/>
            <ac:spMk id="33" creationId="{360E7440-9393-9397-19E0-B4E25C1817B7}"/>
          </ac:spMkLst>
        </pc:spChg>
      </pc:sldChg>
    </pc:docChg>
  </pc:docChgLst>
  <pc:docChgLst>
    <pc:chgData name="Ariel Rodriguez Rojas" userId="f203edef-e99f-4492-88de-86ec23d69b8b" providerId="ADAL" clId="{08D9ACC4-2CF7-4EA4-A32A-52496AD706AB}"/>
    <pc:docChg chg="undo redo custSel addSld delSld modSld sldOrd">
      <pc:chgData name="Ariel Rodriguez Rojas" userId="f203edef-e99f-4492-88de-86ec23d69b8b" providerId="ADAL" clId="{08D9ACC4-2CF7-4EA4-A32A-52496AD706AB}" dt="2022-10-26T20:38:21.507" v="11466" actId="729"/>
      <pc:docMkLst>
        <pc:docMk/>
      </pc:docMkLst>
      <pc:sldChg chg="del">
        <pc:chgData name="Ariel Rodriguez Rojas" userId="f203edef-e99f-4492-88de-86ec23d69b8b" providerId="ADAL" clId="{08D9ACC4-2CF7-4EA4-A32A-52496AD706AB}" dt="2022-09-09T03:58:43.354" v="7235" actId="47"/>
        <pc:sldMkLst>
          <pc:docMk/>
          <pc:sldMk cId="4082594010" sldId="261"/>
        </pc:sldMkLst>
      </pc:sldChg>
      <pc:sldChg chg="del">
        <pc:chgData name="Ariel Rodriguez Rojas" userId="f203edef-e99f-4492-88de-86ec23d69b8b" providerId="ADAL" clId="{08D9ACC4-2CF7-4EA4-A32A-52496AD706AB}" dt="2022-09-09T00:25:45.783" v="6420" actId="47"/>
        <pc:sldMkLst>
          <pc:docMk/>
          <pc:sldMk cId="1789327109" sldId="1528"/>
        </pc:sldMkLst>
      </pc:sldChg>
      <pc:sldChg chg="addSp delSp modSp mod delAnim">
        <pc:chgData name="Ariel Rodriguez Rojas" userId="f203edef-e99f-4492-88de-86ec23d69b8b" providerId="ADAL" clId="{08D9ACC4-2CF7-4EA4-A32A-52496AD706AB}" dt="2022-09-09T03:56:39.705" v="7205" actId="478"/>
        <pc:sldMkLst>
          <pc:docMk/>
          <pc:sldMk cId="2399860397" sldId="1532"/>
        </pc:sldMkLst>
        <pc:spChg chg="del mod">
          <ac:chgData name="Ariel Rodriguez Rojas" userId="f203edef-e99f-4492-88de-86ec23d69b8b" providerId="ADAL" clId="{08D9ACC4-2CF7-4EA4-A32A-52496AD706AB}" dt="2022-09-09T03:56:39.705" v="7205" actId="478"/>
          <ac:spMkLst>
            <pc:docMk/>
            <pc:sldMk cId="2399860397" sldId="1532"/>
            <ac:spMk id="2" creationId="{71524CBF-925D-4519-BA70-28AFB1912960}"/>
          </ac:spMkLst>
        </pc:spChg>
        <pc:spChg chg="add del mod">
          <ac:chgData name="Ariel Rodriguez Rojas" userId="f203edef-e99f-4492-88de-86ec23d69b8b" providerId="ADAL" clId="{08D9ACC4-2CF7-4EA4-A32A-52496AD706AB}" dt="2022-09-08T12:46:05.001" v="319" actId="478"/>
          <ac:spMkLst>
            <pc:docMk/>
            <pc:sldMk cId="2399860397" sldId="1532"/>
            <ac:spMk id="7" creationId="{198CEF9D-08A2-AF44-C9EF-5CC708FDD941}"/>
          </ac:spMkLst>
        </pc:spChg>
        <pc:spChg chg="add del mod">
          <ac:chgData name="Ariel Rodriguez Rojas" userId="f203edef-e99f-4492-88de-86ec23d69b8b" providerId="ADAL" clId="{08D9ACC4-2CF7-4EA4-A32A-52496AD706AB}" dt="2022-09-08T12:46:03.566" v="318" actId="478"/>
          <ac:spMkLst>
            <pc:docMk/>
            <pc:sldMk cId="2399860397" sldId="1532"/>
            <ac:spMk id="8" creationId="{12044EF9-1709-0CE4-2911-F6C6F1B394E4}"/>
          </ac:spMkLst>
        </pc:spChg>
        <pc:spChg chg="add del mod">
          <ac:chgData name="Ariel Rodriguez Rojas" userId="f203edef-e99f-4492-88de-86ec23d69b8b" providerId="ADAL" clId="{08D9ACC4-2CF7-4EA4-A32A-52496AD706AB}" dt="2022-09-08T12:53:35.914" v="413" actId="478"/>
          <ac:spMkLst>
            <pc:docMk/>
            <pc:sldMk cId="2399860397" sldId="1532"/>
            <ac:spMk id="12" creationId="{2DBC48FA-9AB8-1EF3-BF8B-C8548839675E}"/>
          </ac:spMkLst>
        </pc:spChg>
        <pc:spChg chg="add del mod">
          <ac:chgData name="Ariel Rodriguez Rojas" userId="f203edef-e99f-4492-88de-86ec23d69b8b" providerId="ADAL" clId="{08D9ACC4-2CF7-4EA4-A32A-52496AD706AB}" dt="2022-09-08T12:53:35.914" v="413" actId="478"/>
          <ac:spMkLst>
            <pc:docMk/>
            <pc:sldMk cId="2399860397" sldId="1532"/>
            <ac:spMk id="13" creationId="{5F298D30-4B31-4700-0803-01874C7C6935}"/>
          </ac:spMkLst>
        </pc:spChg>
        <pc:spChg chg="add del mod">
          <ac:chgData name="Ariel Rodriguez Rojas" userId="f203edef-e99f-4492-88de-86ec23d69b8b" providerId="ADAL" clId="{08D9ACC4-2CF7-4EA4-A32A-52496AD706AB}" dt="2022-09-08T12:53:35.914" v="413" actId="478"/>
          <ac:spMkLst>
            <pc:docMk/>
            <pc:sldMk cId="2399860397" sldId="1532"/>
            <ac:spMk id="14" creationId="{5FA41C2D-6616-5075-F1B1-D0761179C6E8}"/>
          </ac:spMkLst>
        </pc:spChg>
        <pc:spChg chg="add del mod">
          <ac:chgData name="Ariel Rodriguez Rojas" userId="f203edef-e99f-4492-88de-86ec23d69b8b" providerId="ADAL" clId="{08D9ACC4-2CF7-4EA4-A32A-52496AD706AB}" dt="2022-09-08T12:53:35.914" v="413" actId="478"/>
          <ac:spMkLst>
            <pc:docMk/>
            <pc:sldMk cId="2399860397" sldId="1532"/>
            <ac:spMk id="15" creationId="{93FC0CDC-C1E6-BCAC-05DF-27B1183D0CBE}"/>
          </ac:spMkLst>
        </pc:spChg>
        <pc:spChg chg="add del mod">
          <ac:chgData name="Ariel Rodriguez Rojas" userId="f203edef-e99f-4492-88de-86ec23d69b8b" providerId="ADAL" clId="{08D9ACC4-2CF7-4EA4-A32A-52496AD706AB}" dt="2022-09-08T12:53:35.914" v="413" actId="478"/>
          <ac:spMkLst>
            <pc:docMk/>
            <pc:sldMk cId="2399860397" sldId="1532"/>
            <ac:spMk id="19" creationId="{69C3868D-C7EB-1588-F9E0-A87DBB84FA1E}"/>
          </ac:spMkLst>
        </pc:spChg>
        <pc:spChg chg="del">
          <ac:chgData name="Ariel Rodriguez Rojas" userId="f203edef-e99f-4492-88de-86ec23d69b8b" providerId="ADAL" clId="{08D9ACC4-2CF7-4EA4-A32A-52496AD706AB}" dt="2022-09-08T12:45:52.523" v="315" actId="478"/>
          <ac:spMkLst>
            <pc:docMk/>
            <pc:sldMk cId="2399860397" sldId="1532"/>
            <ac:spMk id="22" creationId="{862F8255-043F-FEA1-4E08-F7A915378CDC}"/>
          </ac:spMkLst>
        </pc:spChg>
        <pc:spChg chg="del">
          <ac:chgData name="Ariel Rodriguez Rojas" userId="f203edef-e99f-4492-88de-86ec23d69b8b" providerId="ADAL" clId="{08D9ACC4-2CF7-4EA4-A32A-52496AD706AB}" dt="2022-09-08T12:45:52.523" v="315" actId="478"/>
          <ac:spMkLst>
            <pc:docMk/>
            <pc:sldMk cId="2399860397" sldId="1532"/>
            <ac:spMk id="23" creationId="{EBC8D1D2-254E-0003-098F-C0D151468E6A}"/>
          </ac:spMkLst>
        </pc:spChg>
        <pc:spChg chg="del">
          <ac:chgData name="Ariel Rodriguez Rojas" userId="f203edef-e99f-4492-88de-86ec23d69b8b" providerId="ADAL" clId="{08D9ACC4-2CF7-4EA4-A32A-52496AD706AB}" dt="2022-09-08T12:45:52.523" v="315" actId="478"/>
          <ac:spMkLst>
            <pc:docMk/>
            <pc:sldMk cId="2399860397" sldId="1532"/>
            <ac:spMk id="24" creationId="{636A1E22-B0CF-AD9E-9BA0-2F026B9143D7}"/>
          </ac:spMkLst>
        </pc:spChg>
        <pc:spChg chg="del">
          <ac:chgData name="Ariel Rodriguez Rojas" userId="f203edef-e99f-4492-88de-86ec23d69b8b" providerId="ADAL" clId="{08D9ACC4-2CF7-4EA4-A32A-52496AD706AB}" dt="2022-09-08T12:45:52.523" v="315" actId="478"/>
          <ac:spMkLst>
            <pc:docMk/>
            <pc:sldMk cId="2399860397" sldId="1532"/>
            <ac:spMk id="27" creationId="{6780DF53-C01C-C4E6-1964-45F411E6F297}"/>
          </ac:spMkLst>
        </pc:spChg>
        <pc:spChg chg="del">
          <ac:chgData name="Ariel Rodriguez Rojas" userId="f203edef-e99f-4492-88de-86ec23d69b8b" providerId="ADAL" clId="{08D9ACC4-2CF7-4EA4-A32A-52496AD706AB}" dt="2022-09-08T12:45:52.523" v="315" actId="478"/>
          <ac:spMkLst>
            <pc:docMk/>
            <pc:sldMk cId="2399860397" sldId="1532"/>
            <ac:spMk id="28" creationId="{EA4BB5B7-1D43-DEAD-1E99-C836E87D313A}"/>
          </ac:spMkLst>
        </pc:spChg>
        <pc:spChg chg="add del mod">
          <ac:chgData name="Ariel Rodriguez Rojas" userId="f203edef-e99f-4492-88de-86ec23d69b8b" providerId="ADAL" clId="{08D9ACC4-2CF7-4EA4-A32A-52496AD706AB}" dt="2022-09-08T12:53:35.914" v="413" actId="478"/>
          <ac:spMkLst>
            <pc:docMk/>
            <pc:sldMk cId="2399860397" sldId="1532"/>
            <ac:spMk id="35" creationId="{F8118551-0A8D-D13C-D218-9367CCE28FF0}"/>
          </ac:spMkLst>
        </pc:spChg>
        <pc:spChg chg="del">
          <ac:chgData name="Ariel Rodriguez Rojas" userId="f203edef-e99f-4492-88de-86ec23d69b8b" providerId="ADAL" clId="{08D9ACC4-2CF7-4EA4-A32A-52496AD706AB}" dt="2022-09-08T12:45:52.523" v="315" actId="478"/>
          <ac:spMkLst>
            <pc:docMk/>
            <pc:sldMk cId="2399860397" sldId="1532"/>
            <ac:spMk id="39" creationId="{5BF80156-AA38-D6EC-AE8D-7665386333F4}"/>
          </ac:spMkLst>
        </pc:spChg>
        <pc:spChg chg="del">
          <ac:chgData name="Ariel Rodriguez Rojas" userId="f203edef-e99f-4492-88de-86ec23d69b8b" providerId="ADAL" clId="{08D9ACC4-2CF7-4EA4-A32A-52496AD706AB}" dt="2022-09-08T12:45:52.523" v="315" actId="478"/>
          <ac:spMkLst>
            <pc:docMk/>
            <pc:sldMk cId="2399860397" sldId="1532"/>
            <ac:spMk id="50" creationId="{4E0FABF7-7F6F-1FCB-CDEE-AA3491E67BD3}"/>
          </ac:spMkLst>
        </pc:spChg>
        <pc:spChg chg="del">
          <ac:chgData name="Ariel Rodriguez Rojas" userId="f203edef-e99f-4492-88de-86ec23d69b8b" providerId="ADAL" clId="{08D9ACC4-2CF7-4EA4-A32A-52496AD706AB}" dt="2022-09-08T12:44:59.762" v="306" actId="478"/>
          <ac:spMkLst>
            <pc:docMk/>
            <pc:sldMk cId="2399860397" sldId="1532"/>
            <ac:spMk id="52" creationId="{CC770C0B-EC94-9126-45CC-48D682AC0A63}"/>
          </ac:spMkLst>
        </pc:spChg>
        <pc:spChg chg="del mod">
          <ac:chgData name="Ariel Rodriguez Rojas" userId="f203edef-e99f-4492-88de-86ec23d69b8b" providerId="ADAL" clId="{08D9ACC4-2CF7-4EA4-A32A-52496AD706AB}" dt="2022-09-08T12:58:15.688" v="824" actId="478"/>
          <ac:spMkLst>
            <pc:docMk/>
            <pc:sldMk cId="2399860397" sldId="1532"/>
            <ac:spMk id="53" creationId="{CC705410-330A-A8FE-9D74-BAB745C9CB54}"/>
          </ac:spMkLst>
        </pc:spChg>
        <pc:spChg chg="mod">
          <ac:chgData name="Ariel Rodriguez Rojas" userId="f203edef-e99f-4492-88de-86ec23d69b8b" providerId="ADAL" clId="{08D9ACC4-2CF7-4EA4-A32A-52496AD706AB}" dt="2022-09-08T12:50:42.634" v="397" actId="1076"/>
          <ac:spMkLst>
            <pc:docMk/>
            <pc:sldMk cId="2399860397" sldId="1532"/>
            <ac:spMk id="54" creationId="{2E3D619F-0065-6929-77C7-916B98A7C571}"/>
          </ac:spMkLst>
        </pc:spChg>
        <pc:spChg chg="mod">
          <ac:chgData name="Ariel Rodriguez Rojas" userId="f203edef-e99f-4492-88de-86ec23d69b8b" providerId="ADAL" clId="{08D9ACC4-2CF7-4EA4-A32A-52496AD706AB}" dt="2022-09-08T12:46:17.646" v="334" actId="114"/>
          <ac:spMkLst>
            <pc:docMk/>
            <pc:sldMk cId="2399860397" sldId="1532"/>
            <ac:spMk id="55" creationId="{95C18DF4-1305-82EC-6336-22A8CF63166F}"/>
          </ac:spMkLst>
        </pc:spChg>
        <pc:spChg chg="mod">
          <ac:chgData name="Ariel Rodriguez Rojas" userId="f203edef-e99f-4492-88de-86ec23d69b8b" providerId="ADAL" clId="{08D9ACC4-2CF7-4EA4-A32A-52496AD706AB}" dt="2022-09-08T12:50:48.642" v="398" actId="1076"/>
          <ac:spMkLst>
            <pc:docMk/>
            <pc:sldMk cId="2399860397" sldId="1532"/>
            <ac:spMk id="56" creationId="{DD90939B-21A8-626F-54FA-3BDD50ED8EC8}"/>
          </ac:spMkLst>
        </pc:spChg>
        <pc:spChg chg="add mod">
          <ac:chgData name="Ariel Rodriguez Rojas" userId="f203edef-e99f-4492-88de-86ec23d69b8b" providerId="ADAL" clId="{08D9ACC4-2CF7-4EA4-A32A-52496AD706AB}" dt="2022-09-08T12:53:36.216" v="414"/>
          <ac:spMkLst>
            <pc:docMk/>
            <pc:sldMk cId="2399860397" sldId="1532"/>
            <ac:spMk id="61" creationId="{2E1E1FDC-EF04-D95F-5A3B-37F5602DD614}"/>
          </ac:spMkLst>
        </pc:spChg>
        <pc:spChg chg="add mod">
          <ac:chgData name="Ariel Rodriguez Rojas" userId="f203edef-e99f-4492-88de-86ec23d69b8b" providerId="ADAL" clId="{08D9ACC4-2CF7-4EA4-A32A-52496AD706AB}" dt="2022-09-08T12:53:36.216" v="414"/>
          <ac:spMkLst>
            <pc:docMk/>
            <pc:sldMk cId="2399860397" sldId="1532"/>
            <ac:spMk id="62" creationId="{A489DD83-4689-358D-08C0-565E57F8852B}"/>
          </ac:spMkLst>
        </pc:spChg>
        <pc:spChg chg="add mod">
          <ac:chgData name="Ariel Rodriguez Rojas" userId="f203edef-e99f-4492-88de-86ec23d69b8b" providerId="ADAL" clId="{08D9ACC4-2CF7-4EA4-A32A-52496AD706AB}" dt="2022-09-08T12:53:36.216" v="414"/>
          <ac:spMkLst>
            <pc:docMk/>
            <pc:sldMk cId="2399860397" sldId="1532"/>
            <ac:spMk id="63" creationId="{CDA4E176-EBC6-61DE-DBCC-8DD881BC4D0F}"/>
          </ac:spMkLst>
        </pc:spChg>
        <pc:spChg chg="add mod">
          <ac:chgData name="Ariel Rodriguez Rojas" userId="f203edef-e99f-4492-88de-86ec23d69b8b" providerId="ADAL" clId="{08D9ACC4-2CF7-4EA4-A32A-52496AD706AB}" dt="2022-09-08T12:53:36.216" v="414"/>
          <ac:spMkLst>
            <pc:docMk/>
            <pc:sldMk cId="2399860397" sldId="1532"/>
            <ac:spMk id="64" creationId="{C00728C6-B937-DED1-1810-3B8AC5D49ECB}"/>
          </ac:spMkLst>
        </pc:spChg>
        <pc:spChg chg="add del mod">
          <ac:chgData name="Ariel Rodriguez Rojas" userId="f203edef-e99f-4492-88de-86ec23d69b8b" providerId="ADAL" clId="{08D9ACC4-2CF7-4EA4-A32A-52496AD706AB}" dt="2022-09-08T13:06:55.435" v="1025" actId="478"/>
          <ac:spMkLst>
            <pc:docMk/>
            <pc:sldMk cId="2399860397" sldId="1532"/>
            <ac:spMk id="65" creationId="{881D95FA-E08F-33B8-18E5-54B948F23CD5}"/>
          </ac:spMkLst>
        </pc:spChg>
        <pc:spChg chg="add del mod">
          <ac:chgData name="Ariel Rodriguez Rojas" userId="f203edef-e99f-4492-88de-86ec23d69b8b" providerId="ADAL" clId="{08D9ACC4-2CF7-4EA4-A32A-52496AD706AB}" dt="2022-09-08T13:06:58.201" v="1026" actId="478"/>
          <ac:spMkLst>
            <pc:docMk/>
            <pc:sldMk cId="2399860397" sldId="1532"/>
            <ac:spMk id="66" creationId="{7D694C04-91EB-CC94-5ED6-39ACE6D3A84A}"/>
          </ac:spMkLst>
        </pc:spChg>
        <pc:spChg chg="add mod">
          <ac:chgData name="Ariel Rodriguez Rojas" userId="f203edef-e99f-4492-88de-86ec23d69b8b" providerId="ADAL" clId="{08D9ACC4-2CF7-4EA4-A32A-52496AD706AB}" dt="2022-09-08T13:02:42.177" v="854" actId="207"/>
          <ac:spMkLst>
            <pc:docMk/>
            <pc:sldMk cId="2399860397" sldId="1532"/>
            <ac:spMk id="77" creationId="{DE8AD19C-B5FC-BF48-F691-985646494BEE}"/>
          </ac:spMkLst>
        </pc:spChg>
        <pc:spChg chg="add del mod">
          <ac:chgData name="Ariel Rodriguez Rojas" userId="f203edef-e99f-4492-88de-86ec23d69b8b" providerId="ADAL" clId="{08D9ACC4-2CF7-4EA4-A32A-52496AD706AB}" dt="2022-09-08T13:02:51.999" v="856" actId="478"/>
          <ac:spMkLst>
            <pc:docMk/>
            <pc:sldMk cId="2399860397" sldId="1532"/>
            <ac:spMk id="78" creationId="{BDAB2D7D-1A34-18C5-F897-627DB3C5B46D}"/>
          </ac:spMkLst>
        </pc:spChg>
        <pc:spChg chg="add mod">
          <ac:chgData name="Ariel Rodriguez Rojas" userId="f203edef-e99f-4492-88de-86ec23d69b8b" providerId="ADAL" clId="{08D9ACC4-2CF7-4EA4-A32A-52496AD706AB}" dt="2022-09-08T17:41:49.759" v="4619" actId="20577"/>
          <ac:spMkLst>
            <pc:docMk/>
            <pc:sldMk cId="2399860397" sldId="1532"/>
            <ac:spMk id="79" creationId="{C25C9EF8-759D-3BFB-6C62-96863A54FD4A}"/>
          </ac:spMkLst>
        </pc:spChg>
        <pc:spChg chg="add mod">
          <ac:chgData name="Ariel Rodriguez Rojas" userId="f203edef-e99f-4492-88de-86ec23d69b8b" providerId="ADAL" clId="{08D9ACC4-2CF7-4EA4-A32A-52496AD706AB}" dt="2022-09-08T13:06:59.062" v="1027"/>
          <ac:spMkLst>
            <pc:docMk/>
            <pc:sldMk cId="2399860397" sldId="1532"/>
            <ac:spMk id="80" creationId="{BF85E704-E080-AE3C-2C0E-F766C112D62B}"/>
          </ac:spMkLst>
        </pc:spChg>
        <pc:spChg chg="add mod">
          <ac:chgData name="Ariel Rodriguez Rojas" userId="f203edef-e99f-4492-88de-86ec23d69b8b" providerId="ADAL" clId="{08D9ACC4-2CF7-4EA4-A32A-52496AD706AB}" dt="2022-09-08T13:06:59.062" v="1027"/>
          <ac:spMkLst>
            <pc:docMk/>
            <pc:sldMk cId="2399860397" sldId="1532"/>
            <ac:spMk id="81" creationId="{595A3DAA-0A65-ADCF-EC0C-BE485E335D77}"/>
          </ac:spMkLst>
        </pc:spChg>
        <pc:grpChg chg="del">
          <ac:chgData name="Ariel Rodriguez Rojas" userId="f203edef-e99f-4492-88de-86ec23d69b8b" providerId="ADAL" clId="{08D9ACC4-2CF7-4EA4-A32A-52496AD706AB}" dt="2022-09-08T12:45:52.523" v="315" actId="478"/>
          <ac:grpSpMkLst>
            <pc:docMk/>
            <pc:sldMk cId="2399860397" sldId="1532"/>
            <ac:grpSpMk id="41" creationId="{6B2264E4-9E0F-BA70-BBC0-B57EAC8DBC65}"/>
          </ac:grpSpMkLst>
        </pc:grpChg>
        <pc:graphicFrameChg chg="del mod modGraphic">
          <ac:chgData name="Ariel Rodriguez Rojas" userId="f203edef-e99f-4492-88de-86ec23d69b8b" providerId="ADAL" clId="{08D9ACC4-2CF7-4EA4-A32A-52496AD706AB}" dt="2022-09-08T12:58:15.688" v="824" actId="478"/>
          <ac:graphicFrameMkLst>
            <pc:docMk/>
            <pc:sldMk cId="2399860397" sldId="1532"/>
            <ac:graphicFrameMk id="17" creationId="{09D062B4-2485-532A-3434-75D808A00DCB}"/>
          </ac:graphicFrameMkLst>
        </pc:graphicFrameChg>
        <pc:picChg chg="add del mod">
          <ac:chgData name="Ariel Rodriguez Rojas" userId="f203edef-e99f-4492-88de-86ec23d69b8b" providerId="ADAL" clId="{08D9ACC4-2CF7-4EA4-A32A-52496AD706AB}" dt="2022-09-08T12:53:35.914" v="413" actId="478"/>
          <ac:picMkLst>
            <pc:docMk/>
            <pc:sldMk cId="2399860397" sldId="1532"/>
            <ac:picMk id="3" creationId="{FF42F98E-6A0E-6409-11E5-E579BA0E1D34}"/>
          </ac:picMkLst>
        </pc:picChg>
        <pc:picChg chg="add del mod">
          <ac:chgData name="Ariel Rodriguez Rojas" userId="f203edef-e99f-4492-88de-86ec23d69b8b" providerId="ADAL" clId="{08D9ACC4-2CF7-4EA4-A32A-52496AD706AB}" dt="2022-09-08T12:53:35.914" v="413" actId="478"/>
          <ac:picMkLst>
            <pc:docMk/>
            <pc:sldMk cId="2399860397" sldId="1532"/>
            <ac:picMk id="4" creationId="{E8BD9DFB-D57F-B107-00F6-68399D50C084}"/>
          </ac:picMkLst>
        </pc:picChg>
        <pc:picChg chg="add del mod">
          <ac:chgData name="Ariel Rodriguez Rojas" userId="f203edef-e99f-4492-88de-86ec23d69b8b" providerId="ADAL" clId="{08D9ACC4-2CF7-4EA4-A32A-52496AD706AB}" dt="2022-09-08T12:53:35.914" v="413" actId="478"/>
          <ac:picMkLst>
            <pc:docMk/>
            <pc:sldMk cId="2399860397" sldId="1532"/>
            <ac:picMk id="5" creationId="{C09BD3B6-A01D-778A-7998-D840D73FA3A4}"/>
          </ac:picMkLst>
        </pc:picChg>
        <pc:picChg chg="add del mod">
          <ac:chgData name="Ariel Rodriguez Rojas" userId="f203edef-e99f-4492-88de-86ec23d69b8b" providerId="ADAL" clId="{08D9ACC4-2CF7-4EA4-A32A-52496AD706AB}" dt="2022-09-08T12:53:35.914" v="413" actId="478"/>
          <ac:picMkLst>
            <pc:docMk/>
            <pc:sldMk cId="2399860397" sldId="1532"/>
            <ac:picMk id="6" creationId="{1B0DD2F5-5DD1-2677-5F7A-4B6F68E1E116}"/>
          </ac:picMkLst>
        </pc:picChg>
        <pc:picChg chg="add del mod">
          <ac:chgData name="Ariel Rodriguez Rojas" userId="f203edef-e99f-4492-88de-86ec23d69b8b" providerId="ADAL" clId="{08D9ACC4-2CF7-4EA4-A32A-52496AD706AB}" dt="2022-09-08T13:01:34.803" v="849" actId="478"/>
          <ac:picMkLst>
            <pc:docMk/>
            <pc:sldMk cId="2399860397" sldId="1532"/>
            <ac:picMk id="9" creationId="{78F281D5-03BF-7B18-E1A9-996E8E366613}"/>
          </ac:picMkLst>
        </pc:picChg>
        <pc:picChg chg="add del mod">
          <ac:chgData name="Ariel Rodriguez Rojas" userId="f203edef-e99f-4492-88de-86ec23d69b8b" providerId="ADAL" clId="{08D9ACC4-2CF7-4EA4-A32A-52496AD706AB}" dt="2022-09-08T12:53:35.914" v="413" actId="478"/>
          <ac:picMkLst>
            <pc:docMk/>
            <pc:sldMk cId="2399860397" sldId="1532"/>
            <ac:picMk id="10" creationId="{F740912D-F532-C7CD-C099-732B86A2823D}"/>
          </ac:picMkLst>
        </pc:picChg>
        <pc:picChg chg="add del mod">
          <ac:chgData name="Ariel Rodriguez Rojas" userId="f203edef-e99f-4492-88de-86ec23d69b8b" providerId="ADAL" clId="{08D9ACC4-2CF7-4EA4-A32A-52496AD706AB}" dt="2022-09-08T12:53:35.914" v="413" actId="478"/>
          <ac:picMkLst>
            <pc:docMk/>
            <pc:sldMk cId="2399860397" sldId="1532"/>
            <ac:picMk id="11" creationId="{9553330A-BB71-33B0-77D2-1C97B4DBDCFA}"/>
          </ac:picMkLst>
        </pc:picChg>
        <pc:picChg chg="del mod">
          <ac:chgData name="Ariel Rodriguez Rojas" userId="f203edef-e99f-4492-88de-86ec23d69b8b" providerId="ADAL" clId="{08D9ACC4-2CF7-4EA4-A32A-52496AD706AB}" dt="2022-09-08T12:58:15.688" v="824" actId="478"/>
          <ac:picMkLst>
            <pc:docMk/>
            <pc:sldMk cId="2399860397" sldId="1532"/>
            <ac:picMk id="18" creationId="{61183F66-4C4A-872C-EC31-EEAD2194B1C0}"/>
          </ac:picMkLst>
        </pc:picChg>
        <pc:picChg chg="del mod">
          <ac:chgData name="Ariel Rodriguez Rojas" userId="f203edef-e99f-4492-88de-86ec23d69b8b" providerId="ADAL" clId="{08D9ACC4-2CF7-4EA4-A32A-52496AD706AB}" dt="2022-09-08T12:58:15.688" v="824" actId="478"/>
          <ac:picMkLst>
            <pc:docMk/>
            <pc:sldMk cId="2399860397" sldId="1532"/>
            <ac:picMk id="20" creationId="{D7364BD3-5D98-B15E-F7A5-FABBDDB18FAA}"/>
          </ac:picMkLst>
        </pc:picChg>
        <pc:picChg chg="del mod">
          <ac:chgData name="Ariel Rodriguez Rojas" userId="f203edef-e99f-4492-88de-86ec23d69b8b" providerId="ADAL" clId="{08D9ACC4-2CF7-4EA4-A32A-52496AD706AB}" dt="2022-09-08T12:58:15.688" v="824" actId="478"/>
          <ac:picMkLst>
            <pc:docMk/>
            <pc:sldMk cId="2399860397" sldId="1532"/>
            <ac:picMk id="21" creationId="{DF772545-E580-F2D6-49C3-E12958F0ED83}"/>
          </ac:picMkLst>
        </pc:picChg>
        <pc:picChg chg="del">
          <ac:chgData name="Ariel Rodriguez Rojas" userId="f203edef-e99f-4492-88de-86ec23d69b8b" providerId="ADAL" clId="{08D9ACC4-2CF7-4EA4-A32A-52496AD706AB}" dt="2022-09-08T12:45:52.523" v="315" actId="478"/>
          <ac:picMkLst>
            <pc:docMk/>
            <pc:sldMk cId="2399860397" sldId="1532"/>
            <ac:picMk id="25" creationId="{389805AB-0AC7-673D-4E9D-E45825D9CBB0}"/>
          </ac:picMkLst>
        </pc:picChg>
        <pc:picChg chg="del">
          <ac:chgData name="Ariel Rodriguez Rojas" userId="f203edef-e99f-4492-88de-86ec23d69b8b" providerId="ADAL" clId="{08D9ACC4-2CF7-4EA4-A32A-52496AD706AB}" dt="2022-09-08T12:45:52.523" v="315" actId="478"/>
          <ac:picMkLst>
            <pc:docMk/>
            <pc:sldMk cId="2399860397" sldId="1532"/>
            <ac:picMk id="26" creationId="{1E978D6A-F395-E769-04EF-EAD005D176EB}"/>
          </ac:picMkLst>
        </pc:picChg>
        <pc:picChg chg="del">
          <ac:chgData name="Ariel Rodriguez Rojas" userId="f203edef-e99f-4492-88de-86ec23d69b8b" providerId="ADAL" clId="{08D9ACC4-2CF7-4EA4-A32A-52496AD706AB}" dt="2022-09-08T12:45:52.523" v="315" actId="478"/>
          <ac:picMkLst>
            <pc:docMk/>
            <pc:sldMk cId="2399860397" sldId="1532"/>
            <ac:picMk id="29" creationId="{355E257D-6006-7964-8E69-3D49D05538A8}"/>
          </ac:picMkLst>
        </pc:picChg>
        <pc:picChg chg="del">
          <ac:chgData name="Ariel Rodriguez Rojas" userId="f203edef-e99f-4492-88de-86ec23d69b8b" providerId="ADAL" clId="{08D9ACC4-2CF7-4EA4-A32A-52496AD706AB}" dt="2022-09-08T12:45:52.523" v="315" actId="478"/>
          <ac:picMkLst>
            <pc:docMk/>
            <pc:sldMk cId="2399860397" sldId="1532"/>
            <ac:picMk id="30" creationId="{751F57C6-6CF5-B73C-5384-644E0A92C691}"/>
          </ac:picMkLst>
        </pc:picChg>
        <pc:picChg chg="del">
          <ac:chgData name="Ariel Rodriguez Rojas" userId="f203edef-e99f-4492-88de-86ec23d69b8b" providerId="ADAL" clId="{08D9ACC4-2CF7-4EA4-A32A-52496AD706AB}" dt="2022-09-08T12:45:52.523" v="315" actId="478"/>
          <ac:picMkLst>
            <pc:docMk/>
            <pc:sldMk cId="2399860397" sldId="1532"/>
            <ac:picMk id="31" creationId="{261DA21E-5300-0717-4F56-2067007ACBBE}"/>
          </ac:picMkLst>
        </pc:picChg>
        <pc:picChg chg="del">
          <ac:chgData name="Ariel Rodriguez Rojas" userId="f203edef-e99f-4492-88de-86ec23d69b8b" providerId="ADAL" clId="{08D9ACC4-2CF7-4EA4-A32A-52496AD706AB}" dt="2022-09-08T12:45:52.523" v="315" actId="478"/>
          <ac:picMkLst>
            <pc:docMk/>
            <pc:sldMk cId="2399860397" sldId="1532"/>
            <ac:picMk id="32" creationId="{6C796B68-7449-E44E-CEE9-7258BE2FC561}"/>
          </ac:picMkLst>
        </pc:picChg>
        <pc:picChg chg="del">
          <ac:chgData name="Ariel Rodriguez Rojas" userId="f203edef-e99f-4492-88de-86ec23d69b8b" providerId="ADAL" clId="{08D9ACC4-2CF7-4EA4-A32A-52496AD706AB}" dt="2022-09-08T12:45:52.523" v="315" actId="478"/>
          <ac:picMkLst>
            <pc:docMk/>
            <pc:sldMk cId="2399860397" sldId="1532"/>
            <ac:picMk id="33" creationId="{F9481B10-5EAC-E6EF-EC0F-576E67047881}"/>
          </ac:picMkLst>
        </pc:picChg>
        <pc:picChg chg="del">
          <ac:chgData name="Ariel Rodriguez Rojas" userId="f203edef-e99f-4492-88de-86ec23d69b8b" providerId="ADAL" clId="{08D9ACC4-2CF7-4EA4-A32A-52496AD706AB}" dt="2022-09-08T12:45:52.523" v="315" actId="478"/>
          <ac:picMkLst>
            <pc:docMk/>
            <pc:sldMk cId="2399860397" sldId="1532"/>
            <ac:picMk id="34" creationId="{066D226D-BDDE-EEBB-CF3B-3EC6ACA1E013}"/>
          </ac:picMkLst>
        </pc:picChg>
        <pc:picChg chg="del">
          <ac:chgData name="Ariel Rodriguez Rojas" userId="f203edef-e99f-4492-88de-86ec23d69b8b" providerId="ADAL" clId="{08D9ACC4-2CF7-4EA4-A32A-52496AD706AB}" dt="2022-09-08T12:45:52.523" v="315" actId="478"/>
          <ac:picMkLst>
            <pc:docMk/>
            <pc:sldMk cId="2399860397" sldId="1532"/>
            <ac:picMk id="36" creationId="{DA6CB772-AD28-E464-9857-D371F1FBF396}"/>
          </ac:picMkLst>
        </pc:picChg>
        <pc:picChg chg="add mod">
          <ac:chgData name="Ariel Rodriguez Rojas" userId="f203edef-e99f-4492-88de-86ec23d69b8b" providerId="ADAL" clId="{08D9ACC4-2CF7-4EA4-A32A-52496AD706AB}" dt="2022-09-08T12:53:45.447" v="418" actId="207"/>
          <ac:picMkLst>
            <pc:docMk/>
            <pc:sldMk cId="2399860397" sldId="1532"/>
            <ac:picMk id="37" creationId="{6D48B01A-25BA-B5EF-BB5A-FD1EF39CE831}"/>
          </ac:picMkLst>
        </pc:picChg>
        <pc:picChg chg="del">
          <ac:chgData name="Ariel Rodriguez Rojas" userId="f203edef-e99f-4492-88de-86ec23d69b8b" providerId="ADAL" clId="{08D9ACC4-2CF7-4EA4-A32A-52496AD706AB}" dt="2022-09-08T12:45:52.523" v="315" actId="478"/>
          <ac:picMkLst>
            <pc:docMk/>
            <pc:sldMk cId="2399860397" sldId="1532"/>
            <ac:picMk id="38" creationId="{63E3BEDC-E859-D706-D6F9-9BDB8C5DA64C}"/>
          </ac:picMkLst>
        </pc:picChg>
        <pc:picChg chg="add mod">
          <ac:chgData name="Ariel Rodriguez Rojas" userId="f203edef-e99f-4492-88de-86ec23d69b8b" providerId="ADAL" clId="{08D9ACC4-2CF7-4EA4-A32A-52496AD706AB}" dt="2022-09-08T12:53:36.216" v="414"/>
          <ac:picMkLst>
            <pc:docMk/>
            <pc:sldMk cId="2399860397" sldId="1532"/>
            <ac:picMk id="40" creationId="{673BF979-F367-7A71-905C-AD3A14860563}"/>
          </ac:picMkLst>
        </pc:picChg>
        <pc:picChg chg="add mod">
          <ac:chgData name="Ariel Rodriguez Rojas" userId="f203edef-e99f-4492-88de-86ec23d69b8b" providerId="ADAL" clId="{08D9ACC4-2CF7-4EA4-A32A-52496AD706AB}" dt="2022-09-08T12:53:36.216" v="414"/>
          <ac:picMkLst>
            <pc:docMk/>
            <pc:sldMk cId="2399860397" sldId="1532"/>
            <ac:picMk id="44" creationId="{FCBBCDD3-889B-BC8B-1B21-E6EEFDFB84B4}"/>
          </ac:picMkLst>
        </pc:picChg>
        <pc:picChg chg="del">
          <ac:chgData name="Ariel Rodriguez Rojas" userId="f203edef-e99f-4492-88de-86ec23d69b8b" providerId="ADAL" clId="{08D9ACC4-2CF7-4EA4-A32A-52496AD706AB}" dt="2022-09-08T12:45:52.523" v="315" actId="478"/>
          <ac:picMkLst>
            <pc:docMk/>
            <pc:sldMk cId="2399860397" sldId="1532"/>
            <ac:picMk id="51" creationId="{3CF34651-1DD6-AEC4-420F-7B7622832C74}"/>
          </ac:picMkLst>
        </pc:picChg>
        <pc:picChg chg="del">
          <ac:chgData name="Ariel Rodriguez Rojas" userId="f203edef-e99f-4492-88de-86ec23d69b8b" providerId="ADAL" clId="{08D9ACC4-2CF7-4EA4-A32A-52496AD706AB}" dt="2022-09-08T12:45:52.523" v="315" actId="478"/>
          <ac:picMkLst>
            <pc:docMk/>
            <pc:sldMk cId="2399860397" sldId="1532"/>
            <ac:picMk id="57" creationId="{5AD1552D-837A-7426-5AB1-13A8E9062A07}"/>
          </ac:picMkLst>
        </pc:picChg>
        <pc:picChg chg="add mod">
          <ac:chgData name="Ariel Rodriguez Rojas" userId="f203edef-e99f-4492-88de-86ec23d69b8b" providerId="ADAL" clId="{08D9ACC4-2CF7-4EA4-A32A-52496AD706AB}" dt="2022-09-08T12:53:36.216" v="414"/>
          <ac:picMkLst>
            <pc:docMk/>
            <pc:sldMk cId="2399860397" sldId="1532"/>
            <ac:picMk id="58" creationId="{00AB09C5-FFFE-E3F8-E601-D730E5A1F678}"/>
          </ac:picMkLst>
        </pc:picChg>
        <pc:picChg chg="add mod">
          <ac:chgData name="Ariel Rodriguez Rojas" userId="f203edef-e99f-4492-88de-86ec23d69b8b" providerId="ADAL" clId="{08D9ACC4-2CF7-4EA4-A32A-52496AD706AB}" dt="2022-09-08T12:53:45.447" v="418" actId="207"/>
          <ac:picMkLst>
            <pc:docMk/>
            <pc:sldMk cId="2399860397" sldId="1532"/>
            <ac:picMk id="59" creationId="{FFE26296-54A7-14F0-2879-F4D09F763CC3}"/>
          </ac:picMkLst>
        </pc:picChg>
        <pc:picChg chg="add mod">
          <ac:chgData name="Ariel Rodriguez Rojas" userId="f203edef-e99f-4492-88de-86ec23d69b8b" providerId="ADAL" clId="{08D9ACC4-2CF7-4EA4-A32A-52496AD706AB}" dt="2022-09-08T12:53:45.447" v="418" actId="207"/>
          <ac:picMkLst>
            <pc:docMk/>
            <pc:sldMk cId="2399860397" sldId="1532"/>
            <ac:picMk id="60" creationId="{8523649D-B827-DE93-43D9-C52A5A30C96A}"/>
          </ac:picMkLst>
        </pc:picChg>
        <pc:picChg chg="add del mod">
          <ac:chgData name="Ariel Rodriguez Rojas" userId="f203edef-e99f-4492-88de-86ec23d69b8b" providerId="ADAL" clId="{08D9ACC4-2CF7-4EA4-A32A-52496AD706AB}" dt="2022-09-08T12:53:40.173" v="417" actId="478"/>
          <ac:picMkLst>
            <pc:docMk/>
            <pc:sldMk cId="2399860397" sldId="1532"/>
            <ac:picMk id="67" creationId="{86BD022B-D105-1920-5FF8-9FC87008BBBC}"/>
          </ac:picMkLst>
        </pc:picChg>
        <pc:picChg chg="add del mod">
          <ac:chgData name="Ariel Rodriguez Rojas" userId="f203edef-e99f-4492-88de-86ec23d69b8b" providerId="ADAL" clId="{08D9ACC4-2CF7-4EA4-A32A-52496AD706AB}" dt="2022-09-08T12:53:39.288" v="416" actId="478"/>
          <ac:picMkLst>
            <pc:docMk/>
            <pc:sldMk cId="2399860397" sldId="1532"/>
            <ac:picMk id="68" creationId="{7F856039-92BE-7396-1A88-9D6A8AEC4D38}"/>
          </ac:picMkLst>
        </pc:picChg>
        <pc:picChg chg="add del mod">
          <ac:chgData name="Ariel Rodriguez Rojas" userId="f203edef-e99f-4492-88de-86ec23d69b8b" providerId="ADAL" clId="{08D9ACC4-2CF7-4EA4-A32A-52496AD706AB}" dt="2022-09-08T12:53:38.594" v="415" actId="478"/>
          <ac:picMkLst>
            <pc:docMk/>
            <pc:sldMk cId="2399860397" sldId="1532"/>
            <ac:picMk id="69" creationId="{02C48A57-23EA-FE87-668D-CFBC51FB9FC7}"/>
          </ac:picMkLst>
        </pc:picChg>
        <pc:picChg chg="add mod">
          <ac:chgData name="Ariel Rodriguez Rojas" userId="f203edef-e99f-4492-88de-86ec23d69b8b" providerId="ADAL" clId="{08D9ACC4-2CF7-4EA4-A32A-52496AD706AB}" dt="2022-09-08T12:59:31.649" v="847" actId="1076"/>
          <ac:picMkLst>
            <pc:docMk/>
            <pc:sldMk cId="2399860397" sldId="1532"/>
            <ac:picMk id="71" creationId="{7D517415-88EB-7B77-46B0-D03155C4C9C3}"/>
          </ac:picMkLst>
        </pc:picChg>
        <pc:picChg chg="add mod">
          <ac:chgData name="Ariel Rodriguez Rojas" userId="f203edef-e99f-4492-88de-86ec23d69b8b" providerId="ADAL" clId="{08D9ACC4-2CF7-4EA4-A32A-52496AD706AB}" dt="2022-09-08T12:58:57.366" v="838" actId="1076"/>
          <ac:picMkLst>
            <pc:docMk/>
            <pc:sldMk cId="2399860397" sldId="1532"/>
            <ac:picMk id="72" creationId="{BF864F83-0AFB-CAA1-35F6-FC2C3E7CC12A}"/>
          </ac:picMkLst>
        </pc:picChg>
        <pc:picChg chg="add mod">
          <ac:chgData name="Ariel Rodriguez Rojas" userId="f203edef-e99f-4492-88de-86ec23d69b8b" providerId="ADAL" clId="{08D9ACC4-2CF7-4EA4-A32A-52496AD706AB}" dt="2022-09-08T12:59:34.641" v="848" actId="1076"/>
          <ac:picMkLst>
            <pc:docMk/>
            <pc:sldMk cId="2399860397" sldId="1532"/>
            <ac:picMk id="73" creationId="{8E10B76C-B30A-F25A-C0D8-7399B58A9AF4}"/>
          </ac:picMkLst>
        </pc:picChg>
        <pc:picChg chg="add mod">
          <ac:chgData name="Ariel Rodriguez Rojas" userId="f203edef-e99f-4492-88de-86ec23d69b8b" providerId="ADAL" clId="{08D9ACC4-2CF7-4EA4-A32A-52496AD706AB}" dt="2022-09-08T12:59:13.814" v="844" actId="1076"/>
          <ac:picMkLst>
            <pc:docMk/>
            <pc:sldMk cId="2399860397" sldId="1532"/>
            <ac:picMk id="74" creationId="{E21CA9B0-6ED0-01B2-D2AE-8C5CDC076C72}"/>
          </ac:picMkLst>
        </pc:picChg>
        <pc:picChg chg="add mod">
          <ac:chgData name="Ariel Rodriguez Rojas" userId="f203edef-e99f-4492-88de-86ec23d69b8b" providerId="ADAL" clId="{08D9ACC4-2CF7-4EA4-A32A-52496AD706AB}" dt="2022-09-08T12:59:28.739" v="846" actId="1076"/>
          <ac:picMkLst>
            <pc:docMk/>
            <pc:sldMk cId="2399860397" sldId="1532"/>
            <ac:picMk id="75" creationId="{2E6CAECD-24F1-02C6-EF2A-6717039A232A}"/>
          </ac:picMkLst>
        </pc:picChg>
        <pc:picChg chg="add mod">
          <ac:chgData name="Ariel Rodriguez Rojas" userId="f203edef-e99f-4492-88de-86ec23d69b8b" providerId="ADAL" clId="{08D9ACC4-2CF7-4EA4-A32A-52496AD706AB}" dt="2022-09-08T13:01:35.035" v="850"/>
          <ac:picMkLst>
            <pc:docMk/>
            <pc:sldMk cId="2399860397" sldId="1532"/>
            <ac:picMk id="76" creationId="{34DBCAA5-567D-CB39-51D7-8E6B8485BDD2}"/>
          </ac:picMkLst>
        </pc:picChg>
      </pc:sldChg>
      <pc:sldChg chg="addSp delSp modSp del mod">
        <pc:chgData name="Ariel Rodriguez Rojas" userId="f203edef-e99f-4492-88de-86ec23d69b8b" providerId="ADAL" clId="{08D9ACC4-2CF7-4EA4-A32A-52496AD706AB}" dt="2022-10-26T20:38:11.348" v="11464" actId="47"/>
        <pc:sldMkLst>
          <pc:docMk/>
          <pc:sldMk cId="3215249600" sldId="1542"/>
        </pc:sldMkLst>
        <pc:spChg chg="mod">
          <ac:chgData name="Ariel Rodriguez Rojas" userId="f203edef-e99f-4492-88de-86ec23d69b8b" providerId="ADAL" clId="{08D9ACC4-2CF7-4EA4-A32A-52496AD706AB}" dt="2022-09-09T12:39:26.547" v="8538" actId="6549"/>
          <ac:spMkLst>
            <pc:docMk/>
            <pc:sldMk cId="3215249600" sldId="1542"/>
            <ac:spMk id="2" creationId="{B5683CD7-485A-D52B-E85A-220A97F4FAE4}"/>
          </ac:spMkLst>
        </pc:spChg>
        <pc:spChg chg="mod">
          <ac:chgData name="Ariel Rodriguez Rojas" userId="f203edef-e99f-4492-88de-86ec23d69b8b" providerId="ADAL" clId="{08D9ACC4-2CF7-4EA4-A32A-52496AD706AB}" dt="2022-09-09T03:56:01.572" v="7201" actId="20577"/>
          <ac:spMkLst>
            <pc:docMk/>
            <pc:sldMk cId="3215249600" sldId="1542"/>
            <ac:spMk id="3" creationId="{181361D4-AA82-09E4-5BA5-C39311BC549E}"/>
          </ac:spMkLst>
        </pc:spChg>
        <pc:spChg chg="add mod">
          <ac:chgData name="Ariel Rodriguez Rojas" userId="f203edef-e99f-4492-88de-86ec23d69b8b" providerId="ADAL" clId="{08D9ACC4-2CF7-4EA4-A32A-52496AD706AB}" dt="2022-10-26T19:04:25.321" v="11463" actId="208"/>
          <ac:spMkLst>
            <pc:docMk/>
            <pc:sldMk cId="3215249600" sldId="1542"/>
            <ac:spMk id="5" creationId="{F40F0160-EE72-EA3D-D8AD-53CAACAD4A58}"/>
          </ac:spMkLst>
        </pc:spChg>
        <pc:picChg chg="add mod">
          <ac:chgData name="Ariel Rodriguez Rojas" userId="f203edef-e99f-4492-88de-86ec23d69b8b" providerId="ADAL" clId="{08D9ACC4-2CF7-4EA4-A32A-52496AD706AB}" dt="2022-09-09T03:55:45.654" v="7190" actId="1076"/>
          <ac:picMkLst>
            <pc:docMk/>
            <pc:sldMk cId="3215249600" sldId="1542"/>
            <ac:picMk id="4" creationId="{8CA70AC5-1680-5907-F002-90C0EE9DFC84}"/>
          </ac:picMkLst>
        </pc:picChg>
        <pc:picChg chg="add mod">
          <ac:chgData name="Ariel Rodriguez Rojas" userId="f203edef-e99f-4492-88de-86ec23d69b8b" providerId="ADAL" clId="{08D9ACC4-2CF7-4EA4-A32A-52496AD706AB}" dt="2022-09-09T03:55:55.571" v="7192" actId="14100"/>
          <ac:picMkLst>
            <pc:docMk/>
            <pc:sldMk cId="3215249600" sldId="1542"/>
            <ac:picMk id="6" creationId="{9B816E9A-C522-2219-6CEB-F5259A56BCE4}"/>
          </ac:picMkLst>
        </pc:picChg>
        <pc:picChg chg="add del mod">
          <ac:chgData name="Ariel Rodriguez Rojas" userId="f203edef-e99f-4492-88de-86ec23d69b8b" providerId="ADAL" clId="{08D9ACC4-2CF7-4EA4-A32A-52496AD706AB}" dt="2022-09-09T04:38:33.570" v="7755" actId="21"/>
          <ac:picMkLst>
            <pc:docMk/>
            <pc:sldMk cId="3215249600" sldId="1542"/>
            <ac:picMk id="8" creationId="{270AFCA9-8E5C-B4F7-DF6B-F8C11BCA3253}"/>
          </ac:picMkLst>
        </pc:picChg>
      </pc:sldChg>
      <pc:sldChg chg="addSp delSp modSp mod delAnim modShow">
        <pc:chgData name="Ariel Rodriguez Rojas" userId="f203edef-e99f-4492-88de-86ec23d69b8b" providerId="ADAL" clId="{08D9ACC4-2CF7-4EA4-A32A-52496AD706AB}" dt="2022-10-26T20:38:21.507" v="11466" actId="729"/>
        <pc:sldMkLst>
          <pc:docMk/>
          <pc:sldMk cId="200569163" sldId="1543"/>
        </pc:sldMkLst>
        <pc:spChg chg="add del mod">
          <ac:chgData name="Ariel Rodriguez Rojas" userId="f203edef-e99f-4492-88de-86ec23d69b8b" providerId="ADAL" clId="{08D9ACC4-2CF7-4EA4-A32A-52496AD706AB}" dt="2022-09-09T04:13:46.981" v="7455" actId="478"/>
          <ac:spMkLst>
            <pc:docMk/>
            <pc:sldMk cId="200569163" sldId="1543"/>
            <ac:spMk id="3" creationId="{CA37201D-4325-E090-C4A1-3EFCB137EFD8}"/>
          </ac:spMkLst>
        </pc:spChg>
        <pc:spChg chg="del">
          <ac:chgData name="Ariel Rodriguez Rojas" userId="f203edef-e99f-4492-88de-86ec23d69b8b" providerId="ADAL" clId="{08D9ACC4-2CF7-4EA4-A32A-52496AD706AB}" dt="2022-09-09T03:56:13.056" v="7202" actId="478"/>
          <ac:spMkLst>
            <pc:docMk/>
            <pc:sldMk cId="200569163" sldId="1543"/>
            <ac:spMk id="4" creationId="{120A0DA6-B7D2-82A2-8DEA-199A4A40A153}"/>
          </ac:spMkLst>
        </pc:spChg>
        <pc:spChg chg="mod">
          <ac:chgData name="Ariel Rodriguez Rojas" userId="f203edef-e99f-4492-88de-86ec23d69b8b" providerId="ADAL" clId="{08D9ACC4-2CF7-4EA4-A32A-52496AD706AB}" dt="2022-09-08T22:06:35.497" v="5400" actId="20577"/>
          <ac:spMkLst>
            <pc:docMk/>
            <pc:sldMk cId="200569163" sldId="1543"/>
            <ac:spMk id="5" creationId="{D240EC66-9A11-AD13-B538-4F2C6EC6BBE5}"/>
          </ac:spMkLst>
        </pc:spChg>
        <pc:spChg chg="del mod">
          <ac:chgData name="Ariel Rodriguez Rojas" userId="f203edef-e99f-4492-88de-86ec23d69b8b" providerId="ADAL" clId="{08D9ACC4-2CF7-4EA4-A32A-52496AD706AB}" dt="2022-09-08T22:06:15.581" v="5366" actId="478"/>
          <ac:spMkLst>
            <pc:docMk/>
            <pc:sldMk cId="200569163" sldId="1543"/>
            <ac:spMk id="6" creationId="{5452D4FA-9AA1-0A89-6D3C-F388A4D217FC}"/>
          </ac:spMkLst>
        </pc:spChg>
        <pc:spChg chg="add del mod">
          <ac:chgData name="Ariel Rodriguez Rojas" userId="f203edef-e99f-4492-88de-86ec23d69b8b" providerId="ADAL" clId="{08D9ACC4-2CF7-4EA4-A32A-52496AD706AB}" dt="2022-09-08T17:45:32.692" v="4623" actId="478"/>
          <ac:spMkLst>
            <pc:docMk/>
            <pc:sldMk cId="200569163" sldId="1543"/>
            <ac:spMk id="8" creationId="{07834325-BE5C-15FD-09C3-BD3CCC15FB4C}"/>
          </ac:spMkLst>
        </pc:spChg>
        <pc:spChg chg="add del mod">
          <ac:chgData name="Ariel Rodriguez Rojas" userId="f203edef-e99f-4492-88de-86ec23d69b8b" providerId="ADAL" clId="{08D9ACC4-2CF7-4EA4-A32A-52496AD706AB}" dt="2022-09-09T04:13:51.196" v="7456" actId="478"/>
          <ac:spMkLst>
            <pc:docMk/>
            <pc:sldMk cId="200569163" sldId="1543"/>
            <ac:spMk id="8" creationId="{9CF15D7C-FB4B-A0FB-74BB-5A262A3B4EA2}"/>
          </ac:spMkLst>
        </pc:spChg>
        <pc:spChg chg="add del mod">
          <ac:chgData name="Ariel Rodriguez Rojas" userId="f203edef-e99f-4492-88de-86ec23d69b8b" providerId="ADAL" clId="{08D9ACC4-2CF7-4EA4-A32A-52496AD706AB}" dt="2022-09-09T04:13:07.069" v="7449" actId="478"/>
          <ac:spMkLst>
            <pc:docMk/>
            <pc:sldMk cId="200569163" sldId="1543"/>
            <ac:spMk id="9" creationId="{30C30A60-2236-CDE7-C6DE-9E65353FFB23}"/>
          </ac:spMkLst>
        </pc:spChg>
        <pc:picChg chg="mod">
          <ac:chgData name="Ariel Rodriguez Rojas" userId="f203edef-e99f-4492-88de-86ec23d69b8b" providerId="ADAL" clId="{08D9ACC4-2CF7-4EA4-A32A-52496AD706AB}" dt="2022-09-08T22:06:17.127" v="5367" actId="1076"/>
          <ac:picMkLst>
            <pc:docMk/>
            <pc:sldMk cId="200569163" sldId="1543"/>
            <ac:picMk id="2" creationId="{D110E4DA-0F4E-1EC0-B346-CE0A646FA3DA}"/>
          </ac:picMkLst>
        </pc:picChg>
        <pc:picChg chg="del">
          <ac:chgData name="Ariel Rodriguez Rojas" userId="f203edef-e99f-4492-88de-86ec23d69b8b" providerId="ADAL" clId="{08D9ACC4-2CF7-4EA4-A32A-52496AD706AB}" dt="2022-09-08T17:45:22.806" v="4620" actId="478"/>
          <ac:picMkLst>
            <pc:docMk/>
            <pc:sldMk cId="200569163" sldId="1543"/>
            <ac:picMk id="3" creationId="{09A37427-1FD8-6B68-771D-EF534F51872F}"/>
          </ac:picMkLst>
        </pc:picChg>
        <pc:picChg chg="add mod">
          <ac:chgData name="Ariel Rodriguez Rojas" userId="f203edef-e99f-4492-88de-86ec23d69b8b" providerId="ADAL" clId="{08D9ACC4-2CF7-4EA4-A32A-52496AD706AB}" dt="2022-09-09T04:13:08.659" v="7450" actId="1076"/>
          <ac:picMkLst>
            <pc:docMk/>
            <pc:sldMk cId="200569163" sldId="1543"/>
            <ac:picMk id="6" creationId="{5E313511-C933-8D88-8FD1-FA2D9255CDBE}"/>
          </ac:picMkLst>
        </pc:picChg>
        <pc:picChg chg="mod">
          <ac:chgData name="Ariel Rodriguez Rojas" userId="f203edef-e99f-4492-88de-86ec23d69b8b" providerId="ADAL" clId="{08D9ACC4-2CF7-4EA4-A32A-52496AD706AB}" dt="2022-09-08T22:06:26.976" v="5371" actId="1076"/>
          <ac:picMkLst>
            <pc:docMk/>
            <pc:sldMk cId="200569163" sldId="1543"/>
            <ac:picMk id="7" creationId="{E23B2478-960F-37C5-5605-D45C1AA546DE}"/>
          </ac:picMkLst>
        </pc:picChg>
        <pc:picChg chg="add mod">
          <ac:chgData name="Ariel Rodriguez Rojas" userId="f203edef-e99f-4492-88de-86ec23d69b8b" providerId="ADAL" clId="{08D9ACC4-2CF7-4EA4-A32A-52496AD706AB}" dt="2022-09-09T04:14:20.617" v="7459" actId="1076"/>
          <ac:picMkLst>
            <pc:docMk/>
            <pc:sldMk cId="200569163" sldId="1543"/>
            <ac:picMk id="10" creationId="{C8633AD6-2901-FBC5-0102-9384ACFC0815}"/>
          </ac:picMkLst>
        </pc:picChg>
      </pc:sldChg>
      <pc:sldChg chg="delSp modSp mod">
        <pc:chgData name="Ariel Rodriguez Rojas" userId="f203edef-e99f-4492-88de-86ec23d69b8b" providerId="ADAL" clId="{08D9ACC4-2CF7-4EA4-A32A-52496AD706AB}" dt="2022-09-09T03:57:01.990" v="7209" actId="478"/>
        <pc:sldMkLst>
          <pc:docMk/>
          <pc:sldMk cId="3968160356" sldId="1544"/>
        </pc:sldMkLst>
        <pc:spChg chg="del">
          <ac:chgData name="Ariel Rodriguez Rojas" userId="f203edef-e99f-4492-88de-86ec23d69b8b" providerId="ADAL" clId="{08D9ACC4-2CF7-4EA4-A32A-52496AD706AB}" dt="2022-09-09T03:57:01.990" v="7209" actId="478"/>
          <ac:spMkLst>
            <pc:docMk/>
            <pc:sldMk cId="3968160356" sldId="1544"/>
            <ac:spMk id="4" creationId="{345C41C9-744D-9D76-6E45-9DB2ED33B797}"/>
          </ac:spMkLst>
        </pc:spChg>
        <pc:spChg chg="mod">
          <ac:chgData name="Ariel Rodriguez Rojas" userId="f203edef-e99f-4492-88de-86ec23d69b8b" providerId="ADAL" clId="{08D9ACC4-2CF7-4EA4-A32A-52496AD706AB}" dt="2022-09-08T14:30:40.615" v="1971" actId="12"/>
          <ac:spMkLst>
            <pc:docMk/>
            <pc:sldMk cId="3968160356" sldId="1544"/>
            <ac:spMk id="5" creationId="{E917BA3A-B53B-2181-34C8-9AFA63C77BB9}"/>
          </ac:spMkLst>
        </pc:spChg>
      </pc:sldChg>
      <pc:sldChg chg="del">
        <pc:chgData name="Ariel Rodriguez Rojas" userId="f203edef-e99f-4492-88de-86ec23d69b8b" providerId="ADAL" clId="{08D9ACC4-2CF7-4EA4-A32A-52496AD706AB}" dt="2022-09-08T16:37:28.618" v="3836" actId="47"/>
        <pc:sldMkLst>
          <pc:docMk/>
          <pc:sldMk cId="2738221105" sldId="1547"/>
        </pc:sldMkLst>
      </pc:sldChg>
      <pc:sldChg chg="del">
        <pc:chgData name="Ariel Rodriguez Rojas" userId="f203edef-e99f-4492-88de-86ec23d69b8b" providerId="ADAL" clId="{08D9ACC4-2CF7-4EA4-A32A-52496AD706AB}" dt="2022-09-08T16:17:54.391" v="3059" actId="47"/>
        <pc:sldMkLst>
          <pc:docMk/>
          <pc:sldMk cId="1155200365" sldId="1548"/>
        </pc:sldMkLst>
      </pc:sldChg>
      <pc:sldChg chg="modSp mod">
        <pc:chgData name="Ariel Rodriguez Rojas" userId="f203edef-e99f-4492-88de-86ec23d69b8b" providerId="ADAL" clId="{08D9ACC4-2CF7-4EA4-A32A-52496AD706AB}" dt="2022-10-13T03:30:15.891" v="9125" actId="1076"/>
        <pc:sldMkLst>
          <pc:docMk/>
          <pc:sldMk cId="4243675219" sldId="1550"/>
        </pc:sldMkLst>
        <pc:spChg chg="mod">
          <ac:chgData name="Ariel Rodriguez Rojas" userId="f203edef-e99f-4492-88de-86ec23d69b8b" providerId="ADAL" clId="{08D9ACC4-2CF7-4EA4-A32A-52496AD706AB}" dt="2022-10-13T03:30:15.891" v="9125" actId="1076"/>
          <ac:spMkLst>
            <pc:docMk/>
            <pc:sldMk cId="4243675219" sldId="1550"/>
            <ac:spMk id="5" creationId="{40392AB5-180A-87DC-34C3-E3021873153E}"/>
          </ac:spMkLst>
        </pc:spChg>
      </pc:sldChg>
      <pc:sldChg chg="addSp delSp modSp mod modAnim">
        <pc:chgData name="Ariel Rodriguez Rojas" userId="f203edef-e99f-4492-88de-86ec23d69b8b" providerId="ADAL" clId="{08D9ACC4-2CF7-4EA4-A32A-52496AD706AB}" dt="2022-10-13T15:37:46.216" v="11416" actId="14100"/>
        <pc:sldMkLst>
          <pc:docMk/>
          <pc:sldMk cId="3357855584" sldId="1551"/>
        </pc:sldMkLst>
        <pc:spChg chg="add mod">
          <ac:chgData name="Ariel Rodriguez Rojas" userId="f203edef-e99f-4492-88de-86ec23d69b8b" providerId="ADAL" clId="{08D9ACC4-2CF7-4EA4-A32A-52496AD706AB}" dt="2022-09-09T04:50:21.087" v="7855" actId="14100"/>
          <ac:spMkLst>
            <pc:docMk/>
            <pc:sldMk cId="3357855584" sldId="1551"/>
            <ac:spMk id="3" creationId="{0BA8E0C9-F42B-40F8-03E1-9526B991049B}"/>
          </ac:spMkLst>
        </pc:spChg>
        <pc:spChg chg="del mod">
          <ac:chgData name="Ariel Rodriguez Rojas" userId="f203edef-e99f-4492-88de-86ec23d69b8b" providerId="ADAL" clId="{08D9ACC4-2CF7-4EA4-A32A-52496AD706AB}" dt="2022-09-09T03:56:36.398" v="7203" actId="478"/>
          <ac:spMkLst>
            <pc:docMk/>
            <pc:sldMk cId="3357855584" sldId="1551"/>
            <ac:spMk id="4" creationId="{120A0DA6-B7D2-82A2-8DEA-199A4A40A153}"/>
          </ac:spMkLst>
        </pc:spChg>
        <pc:spChg chg="add del">
          <ac:chgData name="Ariel Rodriguez Rojas" userId="f203edef-e99f-4492-88de-86ec23d69b8b" providerId="ADAL" clId="{08D9ACC4-2CF7-4EA4-A32A-52496AD706AB}" dt="2022-09-09T04:16:38.199" v="7470" actId="478"/>
          <ac:spMkLst>
            <pc:docMk/>
            <pc:sldMk cId="3357855584" sldId="1551"/>
            <ac:spMk id="5" creationId="{51649804-79A2-021F-D01A-AB8E7F0BF1D0}"/>
          </ac:spMkLst>
        </pc:spChg>
        <pc:spChg chg="add mod">
          <ac:chgData name="Ariel Rodriguez Rojas" userId="f203edef-e99f-4492-88de-86ec23d69b8b" providerId="ADAL" clId="{08D9ACC4-2CF7-4EA4-A32A-52496AD706AB}" dt="2022-09-09T04:19:02.091" v="7503" actId="1076"/>
          <ac:spMkLst>
            <pc:docMk/>
            <pc:sldMk cId="3357855584" sldId="1551"/>
            <ac:spMk id="6" creationId="{EE99E679-3198-1EB0-1630-9C2ABF7E2559}"/>
          </ac:spMkLst>
        </pc:spChg>
        <pc:spChg chg="add del mod">
          <ac:chgData name="Ariel Rodriguez Rojas" userId="f203edef-e99f-4492-88de-86ec23d69b8b" providerId="ADAL" clId="{08D9ACC4-2CF7-4EA4-A32A-52496AD706AB}" dt="2022-09-09T04:17:49.223" v="7487" actId="478"/>
          <ac:spMkLst>
            <pc:docMk/>
            <pc:sldMk cId="3357855584" sldId="1551"/>
            <ac:spMk id="7" creationId="{CE3FCAF5-54D5-EE10-EB25-C2136EA00833}"/>
          </ac:spMkLst>
        </pc:spChg>
        <pc:spChg chg="add mod">
          <ac:chgData name="Ariel Rodriguez Rojas" userId="f203edef-e99f-4492-88de-86ec23d69b8b" providerId="ADAL" clId="{08D9ACC4-2CF7-4EA4-A32A-52496AD706AB}" dt="2022-09-09T04:50:23.011" v="7859" actId="14100"/>
          <ac:spMkLst>
            <pc:docMk/>
            <pc:sldMk cId="3357855584" sldId="1551"/>
            <ac:spMk id="8" creationId="{3A35DEAF-55AD-F9CB-CBE3-489E780ACC3E}"/>
          </ac:spMkLst>
        </pc:spChg>
        <pc:spChg chg="add mod">
          <ac:chgData name="Ariel Rodriguez Rojas" userId="f203edef-e99f-4492-88de-86ec23d69b8b" providerId="ADAL" clId="{08D9ACC4-2CF7-4EA4-A32A-52496AD706AB}" dt="2022-09-09T04:50:21.969" v="7857" actId="14100"/>
          <ac:spMkLst>
            <pc:docMk/>
            <pc:sldMk cId="3357855584" sldId="1551"/>
            <ac:spMk id="9" creationId="{4A88011A-3BCA-41CD-8DB9-ABAEECFF9084}"/>
          </ac:spMkLst>
        </pc:spChg>
        <pc:spChg chg="add mod">
          <ac:chgData name="Ariel Rodriguez Rojas" userId="f203edef-e99f-4492-88de-86ec23d69b8b" providerId="ADAL" clId="{08D9ACC4-2CF7-4EA4-A32A-52496AD706AB}" dt="2022-09-09T04:20:09.129" v="7596" actId="14100"/>
          <ac:spMkLst>
            <pc:docMk/>
            <pc:sldMk cId="3357855584" sldId="1551"/>
            <ac:spMk id="10" creationId="{FD26733A-2E1B-15C1-2DA2-61EB89979311}"/>
          </ac:spMkLst>
        </pc:spChg>
        <pc:spChg chg="del mod">
          <ac:chgData name="Ariel Rodriguez Rojas" userId="f203edef-e99f-4492-88de-86ec23d69b8b" providerId="ADAL" clId="{08D9ACC4-2CF7-4EA4-A32A-52496AD706AB}" dt="2022-09-09T04:18:10.028" v="7494"/>
          <ac:spMkLst>
            <pc:docMk/>
            <pc:sldMk cId="3357855584" sldId="1551"/>
            <ac:spMk id="11" creationId="{3B988E38-82DB-2103-1AE4-8311CF1DE5E4}"/>
          </ac:spMkLst>
        </pc:spChg>
        <pc:spChg chg="del mod">
          <ac:chgData name="Ariel Rodriguez Rojas" userId="f203edef-e99f-4492-88de-86ec23d69b8b" providerId="ADAL" clId="{08D9ACC4-2CF7-4EA4-A32A-52496AD706AB}" dt="2022-09-08T22:44:11.699" v="5411" actId="478"/>
          <ac:spMkLst>
            <pc:docMk/>
            <pc:sldMk cId="3357855584" sldId="1551"/>
            <ac:spMk id="12" creationId="{FBB06BBB-65CC-2DA3-27F7-A619FB57FDC6}"/>
          </ac:spMkLst>
        </pc:spChg>
        <pc:spChg chg="del mod">
          <ac:chgData name="Ariel Rodriguez Rojas" userId="f203edef-e99f-4492-88de-86ec23d69b8b" providerId="ADAL" clId="{08D9ACC4-2CF7-4EA4-A32A-52496AD706AB}" dt="2022-09-08T22:44:11.699" v="5411" actId="478"/>
          <ac:spMkLst>
            <pc:docMk/>
            <pc:sldMk cId="3357855584" sldId="1551"/>
            <ac:spMk id="13" creationId="{0FAC1AF2-99D8-C543-C7EE-165A3DC2D1A6}"/>
          </ac:spMkLst>
        </pc:spChg>
        <pc:spChg chg="add mod">
          <ac:chgData name="Ariel Rodriguez Rojas" userId="f203edef-e99f-4492-88de-86ec23d69b8b" providerId="ADAL" clId="{08D9ACC4-2CF7-4EA4-A32A-52496AD706AB}" dt="2022-10-13T15:37:46.216" v="11416" actId="14100"/>
          <ac:spMkLst>
            <pc:docMk/>
            <pc:sldMk cId="3357855584" sldId="1551"/>
            <ac:spMk id="13" creationId="{6B6E452B-C200-3161-43DA-59C9824C6959}"/>
          </ac:spMkLst>
        </pc:spChg>
        <pc:spChg chg="del mod">
          <ac:chgData name="Ariel Rodriguez Rojas" userId="f203edef-e99f-4492-88de-86ec23d69b8b" providerId="ADAL" clId="{08D9ACC4-2CF7-4EA4-A32A-52496AD706AB}" dt="2022-09-08T22:44:11.699" v="5411" actId="478"/>
          <ac:spMkLst>
            <pc:docMk/>
            <pc:sldMk cId="3357855584" sldId="1551"/>
            <ac:spMk id="14" creationId="{780C7D94-4F24-B98E-C636-5EC37B07FFF6}"/>
          </ac:spMkLst>
        </pc:spChg>
        <pc:spChg chg="del mod">
          <ac:chgData name="Ariel Rodriguez Rojas" userId="f203edef-e99f-4492-88de-86ec23d69b8b" providerId="ADAL" clId="{08D9ACC4-2CF7-4EA4-A32A-52496AD706AB}" dt="2022-09-08T22:44:11.699" v="5411" actId="478"/>
          <ac:spMkLst>
            <pc:docMk/>
            <pc:sldMk cId="3357855584" sldId="1551"/>
            <ac:spMk id="15" creationId="{8C4F6AE9-37A0-1B1F-ACD3-F1CFCC290309}"/>
          </ac:spMkLst>
        </pc:spChg>
        <pc:spChg chg="del mod">
          <ac:chgData name="Ariel Rodriguez Rojas" userId="f203edef-e99f-4492-88de-86ec23d69b8b" providerId="ADAL" clId="{08D9ACC4-2CF7-4EA4-A32A-52496AD706AB}" dt="2022-09-08T22:44:11.699" v="5411" actId="478"/>
          <ac:spMkLst>
            <pc:docMk/>
            <pc:sldMk cId="3357855584" sldId="1551"/>
            <ac:spMk id="16" creationId="{10E7B2CF-3D7E-9A0B-6BCC-AAF46DFC3539}"/>
          </ac:spMkLst>
        </pc:spChg>
        <pc:spChg chg="del mod">
          <ac:chgData name="Ariel Rodriguez Rojas" userId="f203edef-e99f-4492-88de-86ec23d69b8b" providerId="ADAL" clId="{08D9ACC4-2CF7-4EA4-A32A-52496AD706AB}" dt="2022-09-08T22:44:11.699" v="5411" actId="478"/>
          <ac:spMkLst>
            <pc:docMk/>
            <pc:sldMk cId="3357855584" sldId="1551"/>
            <ac:spMk id="17" creationId="{4EC2476D-2623-76F5-588B-890527B9FEA0}"/>
          </ac:spMkLst>
        </pc:spChg>
        <pc:spChg chg="del mod">
          <ac:chgData name="Ariel Rodriguez Rojas" userId="f203edef-e99f-4492-88de-86ec23d69b8b" providerId="ADAL" clId="{08D9ACC4-2CF7-4EA4-A32A-52496AD706AB}" dt="2022-09-08T22:44:11.699" v="5411" actId="478"/>
          <ac:spMkLst>
            <pc:docMk/>
            <pc:sldMk cId="3357855584" sldId="1551"/>
            <ac:spMk id="18" creationId="{F56C7D74-E049-CFAE-6CF2-B26F7FDE89BE}"/>
          </ac:spMkLst>
        </pc:spChg>
        <pc:spChg chg="del mod">
          <ac:chgData name="Ariel Rodriguez Rojas" userId="f203edef-e99f-4492-88de-86ec23d69b8b" providerId="ADAL" clId="{08D9ACC4-2CF7-4EA4-A32A-52496AD706AB}" dt="2022-09-08T22:44:11.699" v="5411" actId="478"/>
          <ac:spMkLst>
            <pc:docMk/>
            <pc:sldMk cId="3357855584" sldId="1551"/>
            <ac:spMk id="19" creationId="{FB158457-ED96-DDE2-08C6-551048A5C94E}"/>
          </ac:spMkLst>
        </pc:spChg>
        <pc:spChg chg="del mod">
          <ac:chgData name="Ariel Rodriguez Rojas" userId="f203edef-e99f-4492-88de-86ec23d69b8b" providerId="ADAL" clId="{08D9ACC4-2CF7-4EA4-A32A-52496AD706AB}" dt="2022-09-08T22:44:11.699" v="5411" actId="478"/>
          <ac:spMkLst>
            <pc:docMk/>
            <pc:sldMk cId="3357855584" sldId="1551"/>
            <ac:spMk id="20" creationId="{5F976218-6AD1-48C0-F86E-44DFE980B432}"/>
          </ac:spMkLst>
        </pc:spChg>
        <pc:spChg chg="del mod">
          <ac:chgData name="Ariel Rodriguez Rojas" userId="f203edef-e99f-4492-88de-86ec23d69b8b" providerId="ADAL" clId="{08D9ACC4-2CF7-4EA4-A32A-52496AD706AB}" dt="2022-09-08T22:44:11.699" v="5411" actId="478"/>
          <ac:spMkLst>
            <pc:docMk/>
            <pc:sldMk cId="3357855584" sldId="1551"/>
            <ac:spMk id="21" creationId="{C2E97503-C477-0FE6-F91A-7D72D4E144BF}"/>
          </ac:spMkLst>
        </pc:spChg>
        <pc:spChg chg="del mod">
          <ac:chgData name="Ariel Rodriguez Rojas" userId="f203edef-e99f-4492-88de-86ec23d69b8b" providerId="ADAL" clId="{08D9ACC4-2CF7-4EA4-A32A-52496AD706AB}" dt="2022-09-08T22:44:11.699" v="5411" actId="478"/>
          <ac:spMkLst>
            <pc:docMk/>
            <pc:sldMk cId="3357855584" sldId="1551"/>
            <ac:spMk id="22" creationId="{DED11414-DAC2-EDA1-98B3-17EDAE9CB6D1}"/>
          </ac:spMkLst>
        </pc:spChg>
        <pc:spChg chg="del mod">
          <ac:chgData name="Ariel Rodriguez Rojas" userId="f203edef-e99f-4492-88de-86ec23d69b8b" providerId="ADAL" clId="{08D9ACC4-2CF7-4EA4-A32A-52496AD706AB}" dt="2022-09-08T22:44:11.699" v="5411" actId="478"/>
          <ac:spMkLst>
            <pc:docMk/>
            <pc:sldMk cId="3357855584" sldId="1551"/>
            <ac:spMk id="23" creationId="{9DD355A6-51EA-92E9-D0E7-E5223D3E2569}"/>
          </ac:spMkLst>
        </pc:spChg>
        <pc:spChg chg="del mod">
          <ac:chgData name="Ariel Rodriguez Rojas" userId="f203edef-e99f-4492-88de-86ec23d69b8b" providerId="ADAL" clId="{08D9ACC4-2CF7-4EA4-A32A-52496AD706AB}" dt="2022-09-08T22:44:11.699" v="5411" actId="478"/>
          <ac:spMkLst>
            <pc:docMk/>
            <pc:sldMk cId="3357855584" sldId="1551"/>
            <ac:spMk id="24" creationId="{1E039A5F-4D4F-CDC7-D348-C97C81AC11BF}"/>
          </ac:spMkLst>
        </pc:spChg>
        <pc:spChg chg="del mod">
          <ac:chgData name="Ariel Rodriguez Rojas" userId="f203edef-e99f-4492-88de-86ec23d69b8b" providerId="ADAL" clId="{08D9ACC4-2CF7-4EA4-A32A-52496AD706AB}" dt="2022-09-08T22:44:11.699" v="5411" actId="478"/>
          <ac:spMkLst>
            <pc:docMk/>
            <pc:sldMk cId="3357855584" sldId="1551"/>
            <ac:spMk id="25" creationId="{99623F84-3206-A333-F93D-D1878DE655E3}"/>
          </ac:spMkLst>
        </pc:spChg>
        <pc:spChg chg="del mod">
          <ac:chgData name="Ariel Rodriguez Rojas" userId="f203edef-e99f-4492-88de-86ec23d69b8b" providerId="ADAL" clId="{08D9ACC4-2CF7-4EA4-A32A-52496AD706AB}" dt="2022-09-08T22:44:11.699" v="5411" actId="478"/>
          <ac:spMkLst>
            <pc:docMk/>
            <pc:sldMk cId="3357855584" sldId="1551"/>
            <ac:spMk id="26" creationId="{5BE34810-43B6-3CDB-0F55-4D201359E9FF}"/>
          </ac:spMkLst>
        </pc:spChg>
        <pc:spChg chg="del mod">
          <ac:chgData name="Ariel Rodriguez Rojas" userId="f203edef-e99f-4492-88de-86ec23d69b8b" providerId="ADAL" clId="{08D9ACC4-2CF7-4EA4-A32A-52496AD706AB}" dt="2022-09-08T22:44:11.699" v="5411" actId="478"/>
          <ac:spMkLst>
            <pc:docMk/>
            <pc:sldMk cId="3357855584" sldId="1551"/>
            <ac:spMk id="27" creationId="{E583D521-D57C-F22A-8EC4-E2806926719D}"/>
          </ac:spMkLst>
        </pc:spChg>
        <pc:spChg chg="del mod">
          <ac:chgData name="Ariel Rodriguez Rojas" userId="f203edef-e99f-4492-88de-86ec23d69b8b" providerId="ADAL" clId="{08D9ACC4-2CF7-4EA4-A32A-52496AD706AB}" dt="2022-09-08T22:44:11.699" v="5411" actId="478"/>
          <ac:spMkLst>
            <pc:docMk/>
            <pc:sldMk cId="3357855584" sldId="1551"/>
            <ac:spMk id="28" creationId="{71021EE2-C7B9-6F83-8899-5FE12F76D873}"/>
          </ac:spMkLst>
        </pc:spChg>
        <pc:spChg chg="del mod">
          <ac:chgData name="Ariel Rodriguez Rojas" userId="f203edef-e99f-4492-88de-86ec23d69b8b" providerId="ADAL" clId="{08D9ACC4-2CF7-4EA4-A32A-52496AD706AB}" dt="2022-09-08T22:44:11.699" v="5411" actId="478"/>
          <ac:spMkLst>
            <pc:docMk/>
            <pc:sldMk cId="3357855584" sldId="1551"/>
            <ac:spMk id="29" creationId="{7D441596-913C-9CDE-DCBA-6D2D8E774E8E}"/>
          </ac:spMkLst>
        </pc:spChg>
        <pc:spChg chg="del mod">
          <ac:chgData name="Ariel Rodriguez Rojas" userId="f203edef-e99f-4492-88de-86ec23d69b8b" providerId="ADAL" clId="{08D9ACC4-2CF7-4EA4-A32A-52496AD706AB}" dt="2022-09-08T22:44:11.699" v="5411" actId="478"/>
          <ac:spMkLst>
            <pc:docMk/>
            <pc:sldMk cId="3357855584" sldId="1551"/>
            <ac:spMk id="30" creationId="{F8E104BD-67B5-FB98-5B1E-76BDB0F5A6FE}"/>
          </ac:spMkLst>
        </pc:spChg>
        <pc:graphicFrameChg chg="del">
          <ac:chgData name="Ariel Rodriguez Rojas" userId="f203edef-e99f-4492-88de-86ec23d69b8b" providerId="ADAL" clId="{08D9ACC4-2CF7-4EA4-A32A-52496AD706AB}" dt="2022-10-13T15:28:57.521" v="11290" actId="478"/>
          <ac:graphicFrameMkLst>
            <pc:docMk/>
            <pc:sldMk cId="3357855584" sldId="1551"/>
            <ac:graphicFrameMk id="7" creationId="{C05846EA-7663-7F06-5048-B6BE8823D17E}"/>
          </ac:graphicFrameMkLst>
        </pc:graphicFrameChg>
        <pc:graphicFrameChg chg="add del mod">
          <ac:chgData name="Ariel Rodriguez Rojas" userId="f203edef-e99f-4492-88de-86ec23d69b8b" providerId="ADAL" clId="{08D9ACC4-2CF7-4EA4-A32A-52496AD706AB}" dt="2022-10-13T15:31:05.496" v="11302" actId="478"/>
          <ac:graphicFrameMkLst>
            <pc:docMk/>
            <pc:sldMk cId="3357855584" sldId="1551"/>
            <ac:graphicFrameMk id="11" creationId="{D03B4FDA-10BF-1AD0-4BC6-9EC2F5C83FC3}"/>
          </ac:graphicFrameMkLst>
        </pc:graphicFrameChg>
        <pc:picChg chg="add mod">
          <ac:chgData name="Ariel Rodriguez Rojas" userId="f203edef-e99f-4492-88de-86ec23d69b8b" providerId="ADAL" clId="{08D9ACC4-2CF7-4EA4-A32A-52496AD706AB}" dt="2022-09-09T04:19:02.091" v="7503" actId="1076"/>
          <ac:picMkLst>
            <pc:docMk/>
            <pc:sldMk cId="3357855584" sldId="1551"/>
            <ac:picMk id="2" creationId="{7C77B4A9-99C3-84F4-B433-01BA24F18D41}"/>
          </ac:picMkLst>
        </pc:picChg>
        <pc:picChg chg="add del mod">
          <ac:chgData name="Ariel Rodriguez Rojas" userId="f203edef-e99f-4492-88de-86ec23d69b8b" providerId="ADAL" clId="{08D9ACC4-2CF7-4EA4-A32A-52496AD706AB}" dt="2022-10-13T15:29:16.930" v="11295" actId="478"/>
          <ac:picMkLst>
            <pc:docMk/>
            <pc:sldMk cId="3357855584" sldId="1551"/>
            <ac:picMk id="4" creationId="{D9CC8056-8664-18A1-7CDA-3DEB2F5F0095}"/>
          </ac:picMkLst>
        </pc:picChg>
        <pc:picChg chg="add mod">
          <ac:chgData name="Ariel Rodriguez Rojas" userId="f203edef-e99f-4492-88de-86ec23d69b8b" providerId="ADAL" clId="{08D9ACC4-2CF7-4EA4-A32A-52496AD706AB}" dt="2022-10-13T15:34:41.969" v="11407" actId="1076"/>
          <ac:picMkLst>
            <pc:docMk/>
            <pc:sldMk cId="3357855584" sldId="1551"/>
            <ac:picMk id="12" creationId="{989BF9B9-26B9-E630-2714-14A09D15E93A}"/>
          </ac:picMkLst>
        </pc:picChg>
      </pc:sldChg>
      <pc:sldChg chg="addSp delSp modSp del mod delAnim modAnim">
        <pc:chgData name="Ariel Rodriguez Rojas" userId="f203edef-e99f-4492-88de-86ec23d69b8b" providerId="ADAL" clId="{08D9ACC4-2CF7-4EA4-A32A-52496AD706AB}" dt="2022-09-08T22:43:19.217" v="5404" actId="47"/>
        <pc:sldMkLst>
          <pc:docMk/>
          <pc:sldMk cId="1417745160" sldId="1552"/>
        </pc:sldMkLst>
        <pc:spChg chg="mod">
          <ac:chgData name="Ariel Rodriguez Rojas" userId="f203edef-e99f-4492-88de-86ec23d69b8b" providerId="ADAL" clId="{08D9ACC4-2CF7-4EA4-A32A-52496AD706AB}" dt="2022-09-08T17:47:49.461" v="4645" actId="1076"/>
          <ac:spMkLst>
            <pc:docMk/>
            <pc:sldMk cId="1417745160" sldId="1552"/>
            <ac:spMk id="2" creationId="{D352D339-392E-B717-FB14-07016A739FB7}"/>
          </ac:spMkLst>
        </pc:spChg>
        <pc:spChg chg="mod">
          <ac:chgData name="Ariel Rodriguez Rojas" userId="f203edef-e99f-4492-88de-86ec23d69b8b" providerId="ADAL" clId="{08D9ACC4-2CF7-4EA4-A32A-52496AD706AB}" dt="2022-09-08T17:48:05.757" v="4646" actId="1076"/>
          <ac:spMkLst>
            <pc:docMk/>
            <pc:sldMk cId="1417745160" sldId="1552"/>
            <ac:spMk id="5" creationId="{00FAB051-8D89-C038-1FD5-F0BCD3D9699C}"/>
          </ac:spMkLst>
        </pc:spChg>
        <pc:spChg chg="add del mod">
          <ac:chgData name="Ariel Rodriguez Rojas" userId="f203edef-e99f-4492-88de-86ec23d69b8b" providerId="ADAL" clId="{08D9ACC4-2CF7-4EA4-A32A-52496AD706AB}" dt="2022-09-08T17:46:00.262" v="4629" actId="478"/>
          <ac:spMkLst>
            <pc:docMk/>
            <pc:sldMk cId="1417745160" sldId="1552"/>
            <ac:spMk id="6" creationId="{5B7FE7C2-862C-8A41-FA8C-386A0BB9763F}"/>
          </ac:spMkLst>
        </pc:spChg>
        <pc:spChg chg="add mod">
          <ac:chgData name="Ariel Rodriguez Rojas" userId="f203edef-e99f-4492-88de-86ec23d69b8b" providerId="ADAL" clId="{08D9ACC4-2CF7-4EA4-A32A-52496AD706AB}" dt="2022-09-08T17:47:30.815" v="4642"/>
          <ac:spMkLst>
            <pc:docMk/>
            <pc:sldMk cId="1417745160" sldId="1552"/>
            <ac:spMk id="7" creationId="{9A06ADCD-474A-6C75-7477-8B8ECFB0E0BC}"/>
          </ac:spMkLst>
        </pc:spChg>
        <pc:spChg chg="add mod">
          <ac:chgData name="Ariel Rodriguez Rojas" userId="f203edef-e99f-4492-88de-86ec23d69b8b" providerId="ADAL" clId="{08D9ACC4-2CF7-4EA4-A32A-52496AD706AB}" dt="2022-09-08T17:47:30.815" v="4642"/>
          <ac:spMkLst>
            <pc:docMk/>
            <pc:sldMk cId="1417745160" sldId="1552"/>
            <ac:spMk id="8" creationId="{EA88A7AA-3D10-411D-C241-16C96AEA76A2}"/>
          </ac:spMkLst>
        </pc:spChg>
        <pc:spChg chg="del">
          <ac:chgData name="Ariel Rodriguez Rojas" userId="f203edef-e99f-4492-88de-86ec23d69b8b" providerId="ADAL" clId="{08D9ACC4-2CF7-4EA4-A32A-52496AD706AB}" dt="2022-09-08T17:45:57.772" v="4628" actId="478"/>
          <ac:spMkLst>
            <pc:docMk/>
            <pc:sldMk cId="1417745160" sldId="1552"/>
            <ac:spMk id="9" creationId="{3C3F6B23-CED7-7FD1-AAE4-DF626CF3FA56}"/>
          </ac:spMkLst>
        </pc:spChg>
        <pc:spChg chg="add mod">
          <ac:chgData name="Ariel Rodriguez Rojas" userId="f203edef-e99f-4492-88de-86ec23d69b8b" providerId="ADAL" clId="{08D9ACC4-2CF7-4EA4-A32A-52496AD706AB}" dt="2022-09-08T17:47:30.815" v="4642"/>
          <ac:spMkLst>
            <pc:docMk/>
            <pc:sldMk cId="1417745160" sldId="1552"/>
            <ac:spMk id="11" creationId="{C9F9C069-8839-EA54-C103-7E821B841A1B}"/>
          </ac:spMkLst>
        </pc:spChg>
        <pc:spChg chg="add mod">
          <ac:chgData name="Ariel Rodriguez Rojas" userId="f203edef-e99f-4492-88de-86ec23d69b8b" providerId="ADAL" clId="{08D9ACC4-2CF7-4EA4-A32A-52496AD706AB}" dt="2022-09-08T17:47:30.815" v="4642"/>
          <ac:spMkLst>
            <pc:docMk/>
            <pc:sldMk cId="1417745160" sldId="1552"/>
            <ac:spMk id="12" creationId="{A8EEC355-BA96-9DB4-97FD-AF54F34836C8}"/>
          </ac:spMkLst>
        </pc:spChg>
        <pc:spChg chg="add mod">
          <ac:chgData name="Ariel Rodriguez Rojas" userId="f203edef-e99f-4492-88de-86ec23d69b8b" providerId="ADAL" clId="{08D9ACC4-2CF7-4EA4-A32A-52496AD706AB}" dt="2022-09-08T17:47:30.815" v="4642"/>
          <ac:spMkLst>
            <pc:docMk/>
            <pc:sldMk cId="1417745160" sldId="1552"/>
            <ac:spMk id="13" creationId="{D4A4A0F2-2594-E60D-01E8-38E9663717BE}"/>
          </ac:spMkLst>
        </pc:spChg>
        <pc:spChg chg="add mod">
          <ac:chgData name="Ariel Rodriguez Rojas" userId="f203edef-e99f-4492-88de-86ec23d69b8b" providerId="ADAL" clId="{08D9ACC4-2CF7-4EA4-A32A-52496AD706AB}" dt="2022-09-08T17:47:30.815" v="4642"/>
          <ac:spMkLst>
            <pc:docMk/>
            <pc:sldMk cId="1417745160" sldId="1552"/>
            <ac:spMk id="14" creationId="{5C129F6D-25A8-016D-5150-BC8887C04AC6}"/>
          </ac:spMkLst>
        </pc:spChg>
        <pc:spChg chg="add mod">
          <ac:chgData name="Ariel Rodriguez Rojas" userId="f203edef-e99f-4492-88de-86ec23d69b8b" providerId="ADAL" clId="{08D9ACC4-2CF7-4EA4-A32A-52496AD706AB}" dt="2022-09-08T17:47:30.815" v="4642"/>
          <ac:spMkLst>
            <pc:docMk/>
            <pc:sldMk cId="1417745160" sldId="1552"/>
            <ac:spMk id="15" creationId="{10A3C304-59E3-1959-0046-84330E353CF6}"/>
          </ac:spMkLst>
        </pc:spChg>
        <pc:spChg chg="add mod">
          <ac:chgData name="Ariel Rodriguez Rojas" userId="f203edef-e99f-4492-88de-86ec23d69b8b" providerId="ADAL" clId="{08D9ACC4-2CF7-4EA4-A32A-52496AD706AB}" dt="2022-09-08T17:47:30.815" v="4642"/>
          <ac:spMkLst>
            <pc:docMk/>
            <pc:sldMk cId="1417745160" sldId="1552"/>
            <ac:spMk id="16" creationId="{2F5742E9-A3C3-916E-004D-F114052E2ED6}"/>
          </ac:spMkLst>
        </pc:spChg>
        <pc:spChg chg="add mod">
          <ac:chgData name="Ariel Rodriguez Rojas" userId="f203edef-e99f-4492-88de-86ec23d69b8b" providerId="ADAL" clId="{08D9ACC4-2CF7-4EA4-A32A-52496AD706AB}" dt="2022-09-08T17:47:30.815" v="4642"/>
          <ac:spMkLst>
            <pc:docMk/>
            <pc:sldMk cId="1417745160" sldId="1552"/>
            <ac:spMk id="17" creationId="{752CE384-DE6A-7A7D-4493-C267DA0ED30C}"/>
          </ac:spMkLst>
        </pc:spChg>
        <pc:spChg chg="add mod">
          <ac:chgData name="Ariel Rodriguez Rojas" userId="f203edef-e99f-4492-88de-86ec23d69b8b" providerId="ADAL" clId="{08D9ACC4-2CF7-4EA4-A32A-52496AD706AB}" dt="2022-09-08T17:47:30.815" v="4642"/>
          <ac:spMkLst>
            <pc:docMk/>
            <pc:sldMk cId="1417745160" sldId="1552"/>
            <ac:spMk id="18" creationId="{E3EEE0EA-7816-2641-666B-17D4840556D7}"/>
          </ac:spMkLst>
        </pc:spChg>
        <pc:spChg chg="add mod">
          <ac:chgData name="Ariel Rodriguez Rojas" userId="f203edef-e99f-4492-88de-86ec23d69b8b" providerId="ADAL" clId="{08D9ACC4-2CF7-4EA4-A32A-52496AD706AB}" dt="2022-09-08T17:47:30.815" v="4642"/>
          <ac:spMkLst>
            <pc:docMk/>
            <pc:sldMk cId="1417745160" sldId="1552"/>
            <ac:spMk id="19" creationId="{D2114195-7656-9DDF-E939-E5E510E92A85}"/>
          </ac:spMkLst>
        </pc:spChg>
        <pc:spChg chg="add mod">
          <ac:chgData name="Ariel Rodriguez Rojas" userId="f203edef-e99f-4492-88de-86ec23d69b8b" providerId="ADAL" clId="{08D9ACC4-2CF7-4EA4-A32A-52496AD706AB}" dt="2022-09-08T17:47:30.815" v="4642"/>
          <ac:spMkLst>
            <pc:docMk/>
            <pc:sldMk cId="1417745160" sldId="1552"/>
            <ac:spMk id="20" creationId="{BB7275A2-5B1E-AE5B-CF41-C671A9BDF0E8}"/>
          </ac:spMkLst>
        </pc:spChg>
        <pc:spChg chg="add mod">
          <ac:chgData name="Ariel Rodriguez Rojas" userId="f203edef-e99f-4492-88de-86ec23d69b8b" providerId="ADAL" clId="{08D9ACC4-2CF7-4EA4-A32A-52496AD706AB}" dt="2022-09-08T17:47:30.815" v="4642"/>
          <ac:spMkLst>
            <pc:docMk/>
            <pc:sldMk cId="1417745160" sldId="1552"/>
            <ac:spMk id="21" creationId="{0A45B381-6FF6-5F90-A805-529E904B6735}"/>
          </ac:spMkLst>
        </pc:spChg>
        <pc:spChg chg="add mod">
          <ac:chgData name="Ariel Rodriguez Rojas" userId="f203edef-e99f-4492-88de-86ec23d69b8b" providerId="ADAL" clId="{08D9ACC4-2CF7-4EA4-A32A-52496AD706AB}" dt="2022-09-08T17:47:30.815" v="4642"/>
          <ac:spMkLst>
            <pc:docMk/>
            <pc:sldMk cId="1417745160" sldId="1552"/>
            <ac:spMk id="22" creationId="{325044B7-60F3-BDB0-B32C-E737DA8AB277}"/>
          </ac:spMkLst>
        </pc:spChg>
        <pc:spChg chg="add mod">
          <ac:chgData name="Ariel Rodriguez Rojas" userId="f203edef-e99f-4492-88de-86ec23d69b8b" providerId="ADAL" clId="{08D9ACC4-2CF7-4EA4-A32A-52496AD706AB}" dt="2022-09-08T17:47:30.815" v="4642"/>
          <ac:spMkLst>
            <pc:docMk/>
            <pc:sldMk cId="1417745160" sldId="1552"/>
            <ac:spMk id="23" creationId="{7D10542A-729D-343E-FE61-3673793B77FB}"/>
          </ac:spMkLst>
        </pc:spChg>
        <pc:spChg chg="add mod">
          <ac:chgData name="Ariel Rodriguez Rojas" userId="f203edef-e99f-4492-88de-86ec23d69b8b" providerId="ADAL" clId="{08D9ACC4-2CF7-4EA4-A32A-52496AD706AB}" dt="2022-09-08T17:47:30.815" v="4642"/>
          <ac:spMkLst>
            <pc:docMk/>
            <pc:sldMk cId="1417745160" sldId="1552"/>
            <ac:spMk id="24" creationId="{E36F0CDB-29D5-169C-06C7-EAD40FDFE256}"/>
          </ac:spMkLst>
        </pc:spChg>
        <pc:spChg chg="add mod">
          <ac:chgData name="Ariel Rodriguez Rojas" userId="f203edef-e99f-4492-88de-86ec23d69b8b" providerId="ADAL" clId="{08D9ACC4-2CF7-4EA4-A32A-52496AD706AB}" dt="2022-09-08T17:47:30.815" v="4642"/>
          <ac:spMkLst>
            <pc:docMk/>
            <pc:sldMk cId="1417745160" sldId="1552"/>
            <ac:spMk id="25" creationId="{79C19D23-FAD7-B05C-85EA-E32DF2596CD4}"/>
          </ac:spMkLst>
        </pc:spChg>
        <pc:spChg chg="add mod">
          <ac:chgData name="Ariel Rodriguez Rojas" userId="f203edef-e99f-4492-88de-86ec23d69b8b" providerId="ADAL" clId="{08D9ACC4-2CF7-4EA4-A32A-52496AD706AB}" dt="2022-09-08T17:47:30.815" v="4642"/>
          <ac:spMkLst>
            <pc:docMk/>
            <pc:sldMk cId="1417745160" sldId="1552"/>
            <ac:spMk id="26" creationId="{E14D2094-722C-D1B3-CA10-EA7FBFEA71DE}"/>
          </ac:spMkLst>
        </pc:spChg>
        <pc:spChg chg="add mod">
          <ac:chgData name="Ariel Rodriguez Rojas" userId="f203edef-e99f-4492-88de-86ec23d69b8b" providerId="ADAL" clId="{08D9ACC4-2CF7-4EA4-A32A-52496AD706AB}" dt="2022-09-08T17:47:30.815" v="4642"/>
          <ac:spMkLst>
            <pc:docMk/>
            <pc:sldMk cId="1417745160" sldId="1552"/>
            <ac:spMk id="27" creationId="{6008D7BF-943D-676A-A729-D976F1CE6803}"/>
          </ac:spMkLst>
        </pc:spChg>
        <pc:spChg chg="del">
          <ac:chgData name="Ariel Rodriguez Rojas" userId="f203edef-e99f-4492-88de-86ec23d69b8b" providerId="ADAL" clId="{08D9ACC4-2CF7-4EA4-A32A-52496AD706AB}" dt="2022-09-08T17:47:22.607" v="4641" actId="478"/>
          <ac:spMkLst>
            <pc:docMk/>
            <pc:sldMk cId="1417745160" sldId="1552"/>
            <ac:spMk id="47" creationId="{4F8CEBE4-F9FD-3D0A-BE98-FC720385F1CF}"/>
          </ac:spMkLst>
        </pc:spChg>
        <pc:spChg chg="del">
          <ac:chgData name="Ariel Rodriguez Rojas" userId="f203edef-e99f-4492-88de-86ec23d69b8b" providerId="ADAL" clId="{08D9ACC4-2CF7-4EA4-A32A-52496AD706AB}" dt="2022-09-08T17:47:22.607" v="4641" actId="478"/>
          <ac:spMkLst>
            <pc:docMk/>
            <pc:sldMk cId="1417745160" sldId="1552"/>
            <ac:spMk id="48" creationId="{7EC2153F-DFFF-31BF-552F-0FB161B5EBA9}"/>
          </ac:spMkLst>
        </pc:spChg>
        <pc:spChg chg="del">
          <ac:chgData name="Ariel Rodriguez Rojas" userId="f203edef-e99f-4492-88de-86ec23d69b8b" providerId="ADAL" clId="{08D9ACC4-2CF7-4EA4-A32A-52496AD706AB}" dt="2022-09-08T17:47:22.607" v="4641" actId="478"/>
          <ac:spMkLst>
            <pc:docMk/>
            <pc:sldMk cId="1417745160" sldId="1552"/>
            <ac:spMk id="49" creationId="{28FB6110-F546-A629-81CF-729284360A89}"/>
          </ac:spMkLst>
        </pc:spChg>
        <pc:spChg chg="del">
          <ac:chgData name="Ariel Rodriguez Rojas" userId="f203edef-e99f-4492-88de-86ec23d69b8b" providerId="ADAL" clId="{08D9ACC4-2CF7-4EA4-A32A-52496AD706AB}" dt="2022-09-08T17:47:22.607" v="4641" actId="478"/>
          <ac:spMkLst>
            <pc:docMk/>
            <pc:sldMk cId="1417745160" sldId="1552"/>
            <ac:spMk id="50" creationId="{E18C8C75-3C28-E2BC-14E6-CCA3C4C690FF}"/>
          </ac:spMkLst>
        </pc:spChg>
        <pc:spChg chg="del">
          <ac:chgData name="Ariel Rodriguez Rojas" userId="f203edef-e99f-4492-88de-86ec23d69b8b" providerId="ADAL" clId="{08D9ACC4-2CF7-4EA4-A32A-52496AD706AB}" dt="2022-09-08T17:47:22.607" v="4641" actId="478"/>
          <ac:spMkLst>
            <pc:docMk/>
            <pc:sldMk cId="1417745160" sldId="1552"/>
            <ac:spMk id="51" creationId="{D22D4DFD-0535-5508-9104-99D91E6EEDFD}"/>
          </ac:spMkLst>
        </pc:spChg>
        <pc:spChg chg="del">
          <ac:chgData name="Ariel Rodriguez Rojas" userId="f203edef-e99f-4492-88de-86ec23d69b8b" providerId="ADAL" clId="{08D9ACC4-2CF7-4EA4-A32A-52496AD706AB}" dt="2022-09-08T17:47:22.607" v="4641" actId="478"/>
          <ac:spMkLst>
            <pc:docMk/>
            <pc:sldMk cId="1417745160" sldId="1552"/>
            <ac:spMk id="52" creationId="{D94A039C-906F-2996-1594-BF1160E80A3E}"/>
          </ac:spMkLst>
        </pc:spChg>
        <pc:spChg chg="del">
          <ac:chgData name="Ariel Rodriguez Rojas" userId="f203edef-e99f-4492-88de-86ec23d69b8b" providerId="ADAL" clId="{08D9ACC4-2CF7-4EA4-A32A-52496AD706AB}" dt="2022-09-08T17:47:22.607" v="4641" actId="478"/>
          <ac:spMkLst>
            <pc:docMk/>
            <pc:sldMk cId="1417745160" sldId="1552"/>
            <ac:spMk id="53" creationId="{C9ADC333-00D3-DA29-B968-675111A26D6D}"/>
          </ac:spMkLst>
        </pc:spChg>
        <pc:spChg chg="del">
          <ac:chgData name="Ariel Rodriguez Rojas" userId="f203edef-e99f-4492-88de-86ec23d69b8b" providerId="ADAL" clId="{08D9ACC4-2CF7-4EA4-A32A-52496AD706AB}" dt="2022-09-08T17:47:22.607" v="4641" actId="478"/>
          <ac:spMkLst>
            <pc:docMk/>
            <pc:sldMk cId="1417745160" sldId="1552"/>
            <ac:spMk id="54" creationId="{395D1072-4072-E0EB-DF4A-4DE2A05FAF74}"/>
          </ac:spMkLst>
        </pc:spChg>
        <pc:spChg chg="del">
          <ac:chgData name="Ariel Rodriguez Rojas" userId="f203edef-e99f-4492-88de-86ec23d69b8b" providerId="ADAL" clId="{08D9ACC4-2CF7-4EA4-A32A-52496AD706AB}" dt="2022-09-08T17:47:22.607" v="4641" actId="478"/>
          <ac:spMkLst>
            <pc:docMk/>
            <pc:sldMk cId="1417745160" sldId="1552"/>
            <ac:spMk id="55" creationId="{673679F1-3A25-23FA-A71A-B098618B91E2}"/>
          </ac:spMkLst>
        </pc:spChg>
        <pc:spChg chg="del">
          <ac:chgData name="Ariel Rodriguez Rojas" userId="f203edef-e99f-4492-88de-86ec23d69b8b" providerId="ADAL" clId="{08D9ACC4-2CF7-4EA4-A32A-52496AD706AB}" dt="2022-09-08T17:47:22.607" v="4641" actId="478"/>
          <ac:spMkLst>
            <pc:docMk/>
            <pc:sldMk cId="1417745160" sldId="1552"/>
            <ac:spMk id="56" creationId="{8FB9E0F9-CB4B-CB2B-E649-FE27A3F96BF3}"/>
          </ac:spMkLst>
        </pc:spChg>
        <pc:spChg chg="del">
          <ac:chgData name="Ariel Rodriguez Rojas" userId="f203edef-e99f-4492-88de-86ec23d69b8b" providerId="ADAL" clId="{08D9ACC4-2CF7-4EA4-A32A-52496AD706AB}" dt="2022-09-08T17:47:22.607" v="4641" actId="478"/>
          <ac:spMkLst>
            <pc:docMk/>
            <pc:sldMk cId="1417745160" sldId="1552"/>
            <ac:spMk id="57" creationId="{3EE349F4-81EB-BC7D-59F9-B5083991F946}"/>
          </ac:spMkLst>
        </pc:spChg>
        <pc:spChg chg="del">
          <ac:chgData name="Ariel Rodriguez Rojas" userId="f203edef-e99f-4492-88de-86ec23d69b8b" providerId="ADAL" clId="{08D9ACC4-2CF7-4EA4-A32A-52496AD706AB}" dt="2022-09-08T17:47:22.607" v="4641" actId="478"/>
          <ac:spMkLst>
            <pc:docMk/>
            <pc:sldMk cId="1417745160" sldId="1552"/>
            <ac:spMk id="58" creationId="{E44BDB6F-E06F-1236-C1CF-5D8B4E072E99}"/>
          </ac:spMkLst>
        </pc:spChg>
        <pc:spChg chg="del">
          <ac:chgData name="Ariel Rodriguez Rojas" userId="f203edef-e99f-4492-88de-86ec23d69b8b" providerId="ADAL" clId="{08D9ACC4-2CF7-4EA4-A32A-52496AD706AB}" dt="2022-09-08T17:47:22.607" v="4641" actId="478"/>
          <ac:spMkLst>
            <pc:docMk/>
            <pc:sldMk cId="1417745160" sldId="1552"/>
            <ac:spMk id="59" creationId="{F47F6976-7D9F-7D79-7F26-4329D968DE71}"/>
          </ac:spMkLst>
        </pc:spChg>
        <pc:spChg chg="del">
          <ac:chgData name="Ariel Rodriguez Rojas" userId="f203edef-e99f-4492-88de-86ec23d69b8b" providerId="ADAL" clId="{08D9ACC4-2CF7-4EA4-A32A-52496AD706AB}" dt="2022-09-08T17:47:22.607" v="4641" actId="478"/>
          <ac:spMkLst>
            <pc:docMk/>
            <pc:sldMk cId="1417745160" sldId="1552"/>
            <ac:spMk id="60" creationId="{796BE143-6FC5-98CA-4046-CAA68A69CC54}"/>
          </ac:spMkLst>
        </pc:spChg>
        <pc:spChg chg="del">
          <ac:chgData name="Ariel Rodriguez Rojas" userId="f203edef-e99f-4492-88de-86ec23d69b8b" providerId="ADAL" clId="{08D9ACC4-2CF7-4EA4-A32A-52496AD706AB}" dt="2022-09-08T17:47:22.607" v="4641" actId="478"/>
          <ac:spMkLst>
            <pc:docMk/>
            <pc:sldMk cId="1417745160" sldId="1552"/>
            <ac:spMk id="61" creationId="{37008E90-E1A9-A07E-EBFA-885EF6C40A54}"/>
          </ac:spMkLst>
        </pc:spChg>
        <pc:spChg chg="del">
          <ac:chgData name="Ariel Rodriguez Rojas" userId="f203edef-e99f-4492-88de-86ec23d69b8b" providerId="ADAL" clId="{08D9ACC4-2CF7-4EA4-A32A-52496AD706AB}" dt="2022-09-08T17:47:22.607" v="4641" actId="478"/>
          <ac:spMkLst>
            <pc:docMk/>
            <pc:sldMk cId="1417745160" sldId="1552"/>
            <ac:spMk id="62" creationId="{CF370559-1FDE-63B6-0EA6-4EC1B97D4EAF}"/>
          </ac:spMkLst>
        </pc:spChg>
        <pc:spChg chg="del">
          <ac:chgData name="Ariel Rodriguez Rojas" userId="f203edef-e99f-4492-88de-86ec23d69b8b" providerId="ADAL" clId="{08D9ACC4-2CF7-4EA4-A32A-52496AD706AB}" dt="2022-09-08T17:47:22.607" v="4641" actId="478"/>
          <ac:spMkLst>
            <pc:docMk/>
            <pc:sldMk cId="1417745160" sldId="1552"/>
            <ac:spMk id="63" creationId="{C07D31E7-4AA0-2BFE-6FA5-3190465BE478}"/>
          </ac:spMkLst>
        </pc:spChg>
        <pc:spChg chg="del">
          <ac:chgData name="Ariel Rodriguez Rojas" userId="f203edef-e99f-4492-88de-86ec23d69b8b" providerId="ADAL" clId="{08D9ACC4-2CF7-4EA4-A32A-52496AD706AB}" dt="2022-09-08T17:47:22.607" v="4641" actId="478"/>
          <ac:spMkLst>
            <pc:docMk/>
            <pc:sldMk cId="1417745160" sldId="1552"/>
            <ac:spMk id="64" creationId="{9C2B6557-6E7C-35FE-1D1F-E8C7886D63AB}"/>
          </ac:spMkLst>
        </pc:spChg>
        <pc:spChg chg="del">
          <ac:chgData name="Ariel Rodriguez Rojas" userId="f203edef-e99f-4492-88de-86ec23d69b8b" providerId="ADAL" clId="{08D9ACC4-2CF7-4EA4-A32A-52496AD706AB}" dt="2022-09-08T17:47:22.607" v="4641" actId="478"/>
          <ac:spMkLst>
            <pc:docMk/>
            <pc:sldMk cId="1417745160" sldId="1552"/>
            <ac:spMk id="65" creationId="{BEA5FCFF-C70B-9BBB-51A2-58679892E694}"/>
          </ac:spMkLst>
        </pc:spChg>
        <pc:picChg chg="del">
          <ac:chgData name="Ariel Rodriguez Rojas" userId="f203edef-e99f-4492-88de-86ec23d69b8b" providerId="ADAL" clId="{08D9ACC4-2CF7-4EA4-A32A-52496AD706AB}" dt="2022-09-08T17:45:57.148" v="4627" actId="478"/>
          <ac:picMkLst>
            <pc:docMk/>
            <pc:sldMk cId="1417745160" sldId="1552"/>
            <ac:picMk id="10" creationId="{40595FAB-ACD0-DD0D-F879-8D45181FF89C}"/>
          </ac:picMkLst>
        </pc:picChg>
      </pc:sldChg>
      <pc:sldChg chg="addSp delSp modSp del mod delAnim modAnim">
        <pc:chgData name="Ariel Rodriguez Rojas" userId="f203edef-e99f-4492-88de-86ec23d69b8b" providerId="ADAL" clId="{08D9ACC4-2CF7-4EA4-A32A-52496AD706AB}" dt="2022-09-08T22:43:19.217" v="5404" actId="47"/>
        <pc:sldMkLst>
          <pc:docMk/>
          <pc:sldMk cId="160158848" sldId="1553"/>
        </pc:sldMkLst>
        <pc:spChg chg="mod">
          <ac:chgData name="Ariel Rodriguez Rojas" userId="f203edef-e99f-4492-88de-86ec23d69b8b" providerId="ADAL" clId="{08D9ACC4-2CF7-4EA4-A32A-52496AD706AB}" dt="2022-09-08T17:48:49.740" v="4654" actId="1076"/>
          <ac:spMkLst>
            <pc:docMk/>
            <pc:sldMk cId="160158848" sldId="1553"/>
            <ac:spMk id="2" creationId="{D352D339-392E-B717-FB14-07016A739FB7}"/>
          </ac:spMkLst>
        </pc:spChg>
        <pc:spChg chg="add mod">
          <ac:chgData name="Ariel Rodriguez Rojas" userId="f203edef-e99f-4492-88de-86ec23d69b8b" providerId="ADAL" clId="{08D9ACC4-2CF7-4EA4-A32A-52496AD706AB}" dt="2022-09-08T17:48:44.303" v="4652"/>
          <ac:spMkLst>
            <pc:docMk/>
            <pc:sldMk cId="160158848" sldId="1553"/>
            <ac:spMk id="3" creationId="{BCD8AA81-F32A-94F8-24FB-2061E4E51A8A}"/>
          </ac:spMkLst>
        </pc:spChg>
        <pc:spChg chg="del">
          <ac:chgData name="Ariel Rodriguez Rojas" userId="f203edef-e99f-4492-88de-86ec23d69b8b" providerId="ADAL" clId="{08D9ACC4-2CF7-4EA4-A32A-52496AD706AB}" dt="2022-09-08T17:48:36.188" v="4650" actId="478"/>
          <ac:spMkLst>
            <pc:docMk/>
            <pc:sldMk cId="160158848" sldId="1553"/>
            <ac:spMk id="4" creationId="{120A0DA6-B7D2-82A2-8DEA-199A4A40A153}"/>
          </ac:spMkLst>
        </pc:spChg>
        <pc:spChg chg="add del mod">
          <ac:chgData name="Ariel Rodriguez Rojas" userId="f203edef-e99f-4492-88de-86ec23d69b8b" providerId="ADAL" clId="{08D9ACC4-2CF7-4EA4-A32A-52496AD706AB}" dt="2022-09-08T17:48:46.507" v="4653" actId="478"/>
          <ac:spMkLst>
            <pc:docMk/>
            <pc:sldMk cId="160158848" sldId="1553"/>
            <ac:spMk id="5" creationId="{0B6CAE08-D267-75D4-B08E-80D549FAA215}"/>
          </ac:spMkLst>
        </pc:spChg>
        <pc:spChg chg="del">
          <ac:chgData name="Ariel Rodriguez Rojas" userId="f203edef-e99f-4492-88de-86ec23d69b8b" providerId="ADAL" clId="{08D9ACC4-2CF7-4EA4-A32A-52496AD706AB}" dt="2022-09-08T17:48:38.611" v="4651" actId="478"/>
          <ac:spMkLst>
            <pc:docMk/>
            <pc:sldMk cId="160158848" sldId="1553"/>
            <ac:spMk id="6" creationId="{9DBC8F65-DB6D-1460-5622-7C33872F6E4F}"/>
          </ac:spMkLst>
        </pc:spChg>
        <pc:spChg chg="add mod">
          <ac:chgData name="Ariel Rodriguez Rojas" userId="f203edef-e99f-4492-88de-86ec23d69b8b" providerId="ADAL" clId="{08D9ACC4-2CF7-4EA4-A32A-52496AD706AB}" dt="2022-09-08T17:48:44.303" v="4652"/>
          <ac:spMkLst>
            <pc:docMk/>
            <pc:sldMk cId="160158848" sldId="1553"/>
            <ac:spMk id="7" creationId="{7B72D7C7-EE4E-D659-7007-8203148A2D30}"/>
          </ac:spMkLst>
        </pc:spChg>
        <pc:spChg chg="add mod">
          <ac:chgData name="Ariel Rodriguez Rojas" userId="f203edef-e99f-4492-88de-86ec23d69b8b" providerId="ADAL" clId="{08D9ACC4-2CF7-4EA4-A32A-52496AD706AB}" dt="2022-09-08T17:48:44.303" v="4652"/>
          <ac:spMkLst>
            <pc:docMk/>
            <pc:sldMk cId="160158848" sldId="1553"/>
            <ac:spMk id="8" creationId="{4F76A87F-A4EF-CFC6-006D-F35CC4396E34}"/>
          </ac:spMkLst>
        </pc:spChg>
        <pc:spChg chg="add mod">
          <ac:chgData name="Ariel Rodriguez Rojas" userId="f203edef-e99f-4492-88de-86ec23d69b8b" providerId="ADAL" clId="{08D9ACC4-2CF7-4EA4-A32A-52496AD706AB}" dt="2022-09-08T17:48:44.303" v="4652"/>
          <ac:spMkLst>
            <pc:docMk/>
            <pc:sldMk cId="160158848" sldId="1553"/>
            <ac:spMk id="9" creationId="{62ECE790-269E-3324-555F-FA7246F820E5}"/>
          </ac:spMkLst>
        </pc:spChg>
        <pc:spChg chg="add mod">
          <ac:chgData name="Ariel Rodriguez Rojas" userId="f203edef-e99f-4492-88de-86ec23d69b8b" providerId="ADAL" clId="{08D9ACC4-2CF7-4EA4-A32A-52496AD706AB}" dt="2022-09-08T17:48:44.303" v="4652"/>
          <ac:spMkLst>
            <pc:docMk/>
            <pc:sldMk cId="160158848" sldId="1553"/>
            <ac:spMk id="10" creationId="{63139275-3F9E-8342-F502-5E322F8FAFA7}"/>
          </ac:spMkLst>
        </pc:spChg>
        <pc:spChg chg="add mod">
          <ac:chgData name="Ariel Rodriguez Rojas" userId="f203edef-e99f-4492-88de-86ec23d69b8b" providerId="ADAL" clId="{08D9ACC4-2CF7-4EA4-A32A-52496AD706AB}" dt="2022-09-08T17:48:44.303" v="4652"/>
          <ac:spMkLst>
            <pc:docMk/>
            <pc:sldMk cId="160158848" sldId="1553"/>
            <ac:spMk id="11" creationId="{A62E55AB-3A5C-1E04-1865-355E889FF471}"/>
          </ac:spMkLst>
        </pc:spChg>
        <pc:spChg chg="add mod">
          <ac:chgData name="Ariel Rodriguez Rojas" userId="f203edef-e99f-4492-88de-86ec23d69b8b" providerId="ADAL" clId="{08D9ACC4-2CF7-4EA4-A32A-52496AD706AB}" dt="2022-09-08T17:48:44.303" v="4652"/>
          <ac:spMkLst>
            <pc:docMk/>
            <pc:sldMk cId="160158848" sldId="1553"/>
            <ac:spMk id="13" creationId="{7F932831-ABB3-2515-565E-9D04502A70A5}"/>
          </ac:spMkLst>
        </pc:spChg>
        <pc:spChg chg="add mod">
          <ac:chgData name="Ariel Rodriguez Rojas" userId="f203edef-e99f-4492-88de-86ec23d69b8b" providerId="ADAL" clId="{08D9ACC4-2CF7-4EA4-A32A-52496AD706AB}" dt="2022-09-08T17:48:44.303" v="4652"/>
          <ac:spMkLst>
            <pc:docMk/>
            <pc:sldMk cId="160158848" sldId="1553"/>
            <ac:spMk id="14" creationId="{23940BAC-66BF-A9A1-61ED-554394B04E84}"/>
          </ac:spMkLst>
        </pc:spChg>
        <pc:spChg chg="add mod">
          <ac:chgData name="Ariel Rodriguez Rojas" userId="f203edef-e99f-4492-88de-86ec23d69b8b" providerId="ADAL" clId="{08D9ACC4-2CF7-4EA4-A32A-52496AD706AB}" dt="2022-09-08T17:48:44.303" v="4652"/>
          <ac:spMkLst>
            <pc:docMk/>
            <pc:sldMk cId="160158848" sldId="1553"/>
            <ac:spMk id="15" creationId="{3DBF3DF6-2641-5E4E-4AD6-8AFF0CE4C12B}"/>
          </ac:spMkLst>
        </pc:spChg>
        <pc:spChg chg="del">
          <ac:chgData name="Ariel Rodriguez Rojas" userId="f203edef-e99f-4492-88de-86ec23d69b8b" providerId="ADAL" clId="{08D9ACC4-2CF7-4EA4-A32A-52496AD706AB}" dt="2022-09-08T17:46:05.703" v="4630" actId="478"/>
          <ac:spMkLst>
            <pc:docMk/>
            <pc:sldMk cId="160158848" sldId="1553"/>
            <ac:spMk id="16" creationId="{64E2AE06-F2F9-F527-FE54-F7C45CB5A351}"/>
          </ac:spMkLst>
        </pc:spChg>
        <pc:spChg chg="add mod">
          <ac:chgData name="Ariel Rodriguez Rojas" userId="f203edef-e99f-4492-88de-86ec23d69b8b" providerId="ADAL" clId="{08D9ACC4-2CF7-4EA4-A32A-52496AD706AB}" dt="2022-09-08T17:48:44.303" v="4652"/>
          <ac:spMkLst>
            <pc:docMk/>
            <pc:sldMk cId="160158848" sldId="1553"/>
            <ac:spMk id="18" creationId="{85DDCEC7-8F00-D009-8967-36CFC3A9E065}"/>
          </ac:spMkLst>
        </pc:spChg>
        <pc:spChg chg="add mod">
          <ac:chgData name="Ariel Rodriguez Rojas" userId="f203edef-e99f-4492-88de-86ec23d69b8b" providerId="ADAL" clId="{08D9ACC4-2CF7-4EA4-A32A-52496AD706AB}" dt="2022-09-08T17:48:44.303" v="4652"/>
          <ac:spMkLst>
            <pc:docMk/>
            <pc:sldMk cId="160158848" sldId="1553"/>
            <ac:spMk id="19" creationId="{D2D0EBA8-7D28-B4CF-D94D-18541BBD789B}"/>
          </ac:spMkLst>
        </pc:spChg>
        <pc:spChg chg="add mod">
          <ac:chgData name="Ariel Rodriguez Rojas" userId="f203edef-e99f-4492-88de-86ec23d69b8b" providerId="ADAL" clId="{08D9ACC4-2CF7-4EA4-A32A-52496AD706AB}" dt="2022-09-08T17:48:44.303" v="4652"/>
          <ac:spMkLst>
            <pc:docMk/>
            <pc:sldMk cId="160158848" sldId="1553"/>
            <ac:spMk id="20" creationId="{5852D2A1-4970-0F50-A4A8-A1531C59CD8E}"/>
          </ac:spMkLst>
        </pc:spChg>
        <pc:spChg chg="add mod">
          <ac:chgData name="Ariel Rodriguez Rojas" userId="f203edef-e99f-4492-88de-86ec23d69b8b" providerId="ADAL" clId="{08D9ACC4-2CF7-4EA4-A32A-52496AD706AB}" dt="2022-09-08T17:48:44.303" v="4652"/>
          <ac:spMkLst>
            <pc:docMk/>
            <pc:sldMk cId="160158848" sldId="1553"/>
            <ac:spMk id="21" creationId="{C9B8B082-BF91-F202-4E14-70D85BB9B636}"/>
          </ac:spMkLst>
        </pc:spChg>
        <pc:spChg chg="add mod">
          <ac:chgData name="Ariel Rodriguez Rojas" userId="f203edef-e99f-4492-88de-86ec23d69b8b" providerId="ADAL" clId="{08D9ACC4-2CF7-4EA4-A32A-52496AD706AB}" dt="2022-09-08T17:48:44.303" v="4652"/>
          <ac:spMkLst>
            <pc:docMk/>
            <pc:sldMk cId="160158848" sldId="1553"/>
            <ac:spMk id="22" creationId="{56D6DA72-AEDC-07B3-FBC6-1FF752C1882F}"/>
          </ac:spMkLst>
        </pc:spChg>
        <pc:spChg chg="add mod">
          <ac:chgData name="Ariel Rodriguez Rojas" userId="f203edef-e99f-4492-88de-86ec23d69b8b" providerId="ADAL" clId="{08D9ACC4-2CF7-4EA4-A32A-52496AD706AB}" dt="2022-09-08T17:48:44.303" v="4652"/>
          <ac:spMkLst>
            <pc:docMk/>
            <pc:sldMk cId="160158848" sldId="1553"/>
            <ac:spMk id="23" creationId="{2A5C1F7B-D996-33A8-047F-3540FB8DB84C}"/>
          </ac:spMkLst>
        </pc:spChg>
        <pc:spChg chg="add mod">
          <ac:chgData name="Ariel Rodriguez Rojas" userId="f203edef-e99f-4492-88de-86ec23d69b8b" providerId="ADAL" clId="{08D9ACC4-2CF7-4EA4-A32A-52496AD706AB}" dt="2022-09-08T17:48:44.303" v="4652"/>
          <ac:spMkLst>
            <pc:docMk/>
            <pc:sldMk cId="160158848" sldId="1553"/>
            <ac:spMk id="24" creationId="{C0BC6A60-9CA3-0F23-6962-94171D1479CD}"/>
          </ac:spMkLst>
        </pc:spChg>
        <pc:spChg chg="add mod">
          <ac:chgData name="Ariel Rodriguez Rojas" userId="f203edef-e99f-4492-88de-86ec23d69b8b" providerId="ADAL" clId="{08D9ACC4-2CF7-4EA4-A32A-52496AD706AB}" dt="2022-09-08T17:48:44.303" v="4652"/>
          <ac:spMkLst>
            <pc:docMk/>
            <pc:sldMk cId="160158848" sldId="1553"/>
            <ac:spMk id="25" creationId="{05C7D5A5-B5E2-FC73-275A-D136B26DC179}"/>
          </ac:spMkLst>
        </pc:spChg>
        <pc:spChg chg="add mod">
          <ac:chgData name="Ariel Rodriguez Rojas" userId="f203edef-e99f-4492-88de-86ec23d69b8b" providerId="ADAL" clId="{08D9ACC4-2CF7-4EA4-A32A-52496AD706AB}" dt="2022-09-08T17:48:44.303" v="4652"/>
          <ac:spMkLst>
            <pc:docMk/>
            <pc:sldMk cId="160158848" sldId="1553"/>
            <ac:spMk id="26" creationId="{57B7318C-EAD4-90F3-3406-71D08801888D}"/>
          </ac:spMkLst>
        </pc:spChg>
        <pc:spChg chg="add mod">
          <ac:chgData name="Ariel Rodriguez Rojas" userId="f203edef-e99f-4492-88de-86ec23d69b8b" providerId="ADAL" clId="{08D9ACC4-2CF7-4EA4-A32A-52496AD706AB}" dt="2022-09-08T17:48:44.303" v="4652"/>
          <ac:spMkLst>
            <pc:docMk/>
            <pc:sldMk cId="160158848" sldId="1553"/>
            <ac:spMk id="27" creationId="{D72DB909-87BD-7CF9-08BC-379049B10448}"/>
          </ac:spMkLst>
        </pc:spChg>
        <pc:spChg chg="add mod">
          <ac:chgData name="Ariel Rodriguez Rojas" userId="f203edef-e99f-4492-88de-86ec23d69b8b" providerId="ADAL" clId="{08D9ACC4-2CF7-4EA4-A32A-52496AD706AB}" dt="2022-09-08T17:48:44.303" v="4652"/>
          <ac:spMkLst>
            <pc:docMk/>
            <pc:sldMk cId="160158848" sldId="1553"/>
            <ac:spMk id="28" creationId="{DD1D2756-ED0E-7BB4-F787-F5C1846C7C99}"/>
          </ac:spMkLst>
        </pc:spChg>
        <pc:spChg chg="add mod">
          <ac:chgData name="Ariel Rodriguez Rojas" userId="f203edef-e99f-4492-88de-86ec23d69b8b" providerId="ADAL" clId="{08D9ACC4-2CF7-4EA4-A32A-52496AD706AB}" dt="2022-09-08T17:49:16.513" v="4709" actId="20577"/>
          <ac:spMkLst>
            <pc:docMk/>
            <pc:sldMk cId="160158848" sldId="1553"/>
            <ac:spMk id="29" creationId="{EAD4EC0C-4DB5-19DA-1D64-40B720FF33E1}"/>
          </ac:spMkLst>
        </pc:spChg>
        <pc:spChg chg="del">
          <ac:chgData name="Ariel Rodriguez Rojas" userId="f203edef-e99f-4492-88de-86ec23d69b8b" providerId="ADAL" clId="{08D9ACC4-2CF7-4EA4-A32A-52496AD706AB}" dt="2022-09-08T17:48:36.188" v="4650" actId="478"/>
          <ac:spMkLst>
            <pc:docMk/>
            <pc:sldMk cId="160158848" sldId="1553"/>
            <ac:spMk id="47" creationId="{4F8CEBE4-F9FD-3D0A-BE98-FC720385F1CF}"/>
          </ac:spMkLst>
        </pc:spChg>
        <pc:spChg chg="del">
          <ac:chgData name="Ariel Rodriguez Rojas" userId="f203edef-e99f-4492-88de-86ec23d69b8b" providerId="ADAL" clId="{08D9ACC4-2CF7-4EA4-A32A-52496AD706AB}" dt="2022-09-08T17:48:36.188" v="4650" actId="478"/>
          <ac:spMkLst>
            <pc:docMk/>
            <pc:sldMk cId="160158848" sldId="1553"/>
            <ac:spMk id="48" creationId="{7EC2153F-DFFF-31BF-552F-0FB161B5EBA9}"/>
          </ac:spMkLst>
        </pc:spChg>
        <pc:spChg chg="del">
          <ac:chgData name="Ariel Rodriguez Rojas" userId="f203edef-e99f-4492-88de-86ec23d69b8b" providerId="ADAL" clId="{08D9ACC4-2CF7-4EA4-A32A-52496AD706AB}" dt="2022-09-08T17:48:36.188" v="4650" actId="478"/>
          <ac:spMkLst>
            <pc:docMk/>
            <pc:sldMk cId="160158848" sldId="1553"/>
            <ac:spMk id="49" creationId="{28FB6110-F546-A629-81CF-729284360A89}"/>
          </ac:spMkLst>
        </pc:spChg>
        <pc:spChg chg="del">
          <ac:chgData name="Ariel Rodriguez Rojas" userId="f203edef-e99f-4492-88de-86ec23d69b8b" providerId="ADAL" clId="{08D9ACC4-2CF7-4EA4-A32A-52496AD706AB}" dt="2022-09-08T17:48:36.188" v="4650" actId="478"/>
          <ac:spMkLst>
            <pc:docMk/>
            <pc:sldMk cId="160158848" sldId="1553"/>
            <ac:spMk id="50" creationId="{E18C8C75-3C28-E2BC-14E6-CCA3C4C690FF}"/>
          </ac:spMkLst>
        </pc:spChg>
        <pc:spChg chg="del">
          <ac:chgData name="Ariel Rodriguez Rojas" userId="f203edef-e99f-4492-88de-86ec23d69b8b" providerId="ADAL" clId="{08D9ACC4-2CF7-4EA4-A32A-52496AD706AB}" dt="2022-09-08T17:48:36.188" v="4650" actId="478"/>
          <ac:spMkLst>
            <pc:docMk/>
            <pc:sldMk cId="160158848" sldId="1553"/>
            <ac:spMk id="51" creationId="{D22D4DFD-0535-5508-9104-99D91E6EEDFD}"/>
          </ac:spMkLst>
        </pc:spChg>
        <pc:spChg chg="del">
          <ac:chgData name="Ariel Rodriguez Rojas" userId="f203edef-e99f-4492-88de-86ec23d69b8b" providerId="ADAL" clId="{08D9ACC4-2CF7-4EA4-A32A-52496AD706AB}" dt="2022-09-08T17:48:36.188" v="4650" actId="478"/>
          <ac:spMkLst>
            <pc:docMk/>
            <pc:sldMk cId="160158848" sldId="1553"/>
            <ac:spMk id="52" creationId="{D94A039C-906F-2996-1594-BF1160E80A3E}"/>
          </ac:spMkLst>
        </pc:spChg>
        <pc:spChg chg="del">
          <ac:chgData name="Ariel Rodriguez Rojas" userId="f203edef-e99f-4492-88de-86ec23d69b8b" providerId="ADAL" clId="{08D9ACC4-2CF7-4EA4-A32A-52496AD706AB}" dt="2022-09-08T17:48:36.188" v="4650" actId="478"/>
          <ac:spMkLst>
            <pc:docMk/>
            <pc:sldMk cId="160158848" sldId="1553"/>
            <ac:spMk id="53" creationId="{C9ADC333-00D3-DA29-B968-675111A26D6D}"/>
          </ac:spMkLst>
        </pc:spChg>
        <pc:spChg chg="del">
          <ac:chgData name="Ariel Rodriguez Rojas" userId="f203edef-e99f-4492-88de-86ec23d69b8b" providerId="ADAL" clId="{08D9ACC4-2CF7-4EA4-A32A-52496AD706AB}" dt="2022-09-08T17:48:36.188" v="4650" actId="478"/>
          <ac:spMkLst>
            <pc:docMk/>
            <pc:sldMk cId="160158848" sldId="1553"/>
            <ac:spMk id="54" creationId="{395D1072-4072-E0EB-DF4A-4DE2A05FAF74}"/>
          </ac:spMkLst>
        </pc:spChg>
        <pc:spChg chg="del">
          <ac:chgData name="Ariel Rodriguez Rojas" userId="f203edef-e99f-4492-88de-86ec23d69b8b" providerId="ADAL" clId="{08D9ACC4-2CF7-4EA4-A32A-52496AD706AB}" dt="2022-09-08T17:48:36.188" v="4650" actId="478"/>
          <ac:spMkLst>
            <pc:docMk/>
            <pc:sldMk cId="160158848" sldId="1553"/>
            <ac:spMk id="55" creationId="{673679F1-3A25-23FA-A71A-B098618B91E2}"/>
          </ac:spMkLst>
        </pc:spChg>
        <pc:spChg chg="del">
          <ac:chgData name="Ariel Rodriguez Rojas" userId="f203edef-e99f-4492-88de-86ec23d69b8b" providerId="ADAL" clId="{08D9ACC4-2CF7-4EA4-A32A-52496AD706AB}" dt="2022-09-08T17:48:36.188" v="4650" actId="478"/>
          <ac:spMkLst>
            <pc:docMk/>
            <pc:sldMk cId="160158848" sldId="1553"/>
            <ac:spMk id="56" creationId="{8FB9E0F9-CB4B-CB2B-E649-FE27A3F96BF3}"/>
          </ac:spMkLst>
        </pc:spChg>
        <pc:spChg chg="del">
          <ac:chgData name="Ariel Rodriguez Rojas" userId="f203edef-e99f-4492-88de-86ec23d69b8b" providerId="ADAL" clId="{08D9ACC4-2CF7-4EA4-A32A-52496AD706AB}" dt="2022-09-08T17:48:36.188" v="4650" actId="478"/>
          <ac:spMkLst>
            <pc:docMk/>
            <pc:sldMk cId="160158848" sldId="1553"/>
            <ac:spMk id="57" creationId="{3EE349F4-81EB-BC7D-59F9-B5083991F946}"/>
          </ac:spMkLst>
        </pc:spChg>
        <pc:spChg chg="del">
          <ac:chgData name="Ariel Rodriguez Rojas" userId="f203edef-e99f-4492-88de-86ec23d69b8b" providerId="ADAL" clId="{08D9ACC4-2CF7-4EA4-A32A-52496AD706AB}" dt="2022-09-08T17:48:36.188" v="4650" actId="478"/>
          <ac:spMkLst>
            <pc:docMk/>
            <pc:sldMk cId="160158848" sldId="1553"/>
            <ac:spMk id="58" creationId="{E44BDB6F-E06F-1236-C1CF-5D8B4E072E99}"/>
          </ac:spMkLst>
        </pc:spChg>
        <pc:spChg chg="del">
          <ac:chgData name="Ariel Rodriguez Rojas" userId="f203edef-e99f-4492-88de-86ec23d69b8b" providerId="ADAL" clId="{08D9ACC4-2CF7-4EA4-A32A-52496AD706AB}" dt="2022-09-08T17:48:36.188" v="4650" actId="478"/>
          <ac:spMkLst>
            <pc:docMk/>
            <pc:sldMk cId="160158848" sldId="1553"/>
            <ac:spMk id="59" creationId="{F47F6976-7D9F-7D79-7F26-4329D968DE71}"/>
          </ac:spMkLst>
        </pc:spChg>
        <pc:spChg chg="del">
          <ac:chgData name="Ariel Rodriguez Rojas" userId="f203edef-e99f-4492-88de-86ec23d69b8b" providerId="ADAL" clId="{08D9ACC4-2CF7-4EA4-A32A-52496AD706AB}" dt="2022-09-08T17:48:36.188" v="4650" actId="478"/>
          <ac:spMkLst>
            <pc:docMk/>
            <pc:sldMk cId="160158848" sldId="1553"/>
            <ac:spMk id="60" creationId="{796BE143-6FC5-98CA-4046-CAA68A69CC54}"/>
          </ac:spMkLst>
        </pc:spChg>
        <pc:spChg chg="del">
          <ac:chgData name="Ariel Rodriguez Rojas" userId="f203edef-e99f-4492-88de-86ec23d69b8b" providerId="ADAL" clId="{08D9ACC4-2CF7-4EA4-A32A-52496AD706AB}" dt="2022-09-08T17:48:36.188" v="4650" actId="478"/>
          <ac:spMkLst>
            <pc:docMk/>
            <pc:sldMk cId="160158848" sldId="1553"/>
            <ac:spMk id="61" creationId="{37008E90-E1A9-A07E-EBFA-885EF6C40A54}"/>
          </ac:spMkLst>
        </pc:spChg>
        <pc:spChg chg="del mod">
          <ac:chgData name="Ariel Rodriguez Rojas" userId="f203edef-e99f-4492-88de-86ec23d69b8b" providerId="ADAL" clId="{08D9ACC4-2CF7-4EA4-A32A-52496AD706AB}" dt="2022-09-08T17:48:36.188" v="4650" actId="478"/>
          <ac:spMkLst>
            <pc:docMk/>
            <pc:sldMk cId="160158848" sldId="1553"/>
            <ac:spMk id="62" creationId="{CF370559-1FDE-63B6-0EA6-4EC1B97D4EAF}"/>
          </ac:spMkLst>
        </pc:spChg>
        <pc:spChg chg="del">
          <ac:chgData name="Ariel Rodriguez Rojas" userId="f203edef-e99f-4492-88de-86ec23d69b8b" providerId="ADAL" clId="{08D9ACC4-2CF7-4EA4-A32A-52496AD706AB}" dt="2022-09-08T17:48:36.188" v="4650" actId="478"/>
          <ac:spMkLst>
            <pc:docMk/>
            <pc:sldMk cId="160158848" sldId="1553"/>
            <ac:spMk id="63" creationId="{C07D31E7-4AA0-2BFE-6FA5-3190465BE478}"/>
          </ac:spMkLst>
        </pc:spChg>
        <pc:spChg chg="del">
          <ac:chgData name="Ariel Rodriguez Rojas" userId="f203edef-e99f-4492-88de-86ec23d69b8b" providerId="ADAL" clId="{08D9ACC4-2CF7-4EA4-A32A-52496AD706AB}" dt="2022-09-08T17:48:36.188" v="4650" actId="478"/>
          <ac:spMkLst>
            <pc:docMk/>
            <pc:sldMk cId="160158848" sldId="1553"/>
            <ac:spMk id="64" creationId="{9C2B6557-6E7C-35FE-1D1F-E8C7886D63AB}"/>
          </ac:spMkLst>
        </pc:spChg>
        <pc:spChg chg="del">
          <ac:chgData name="Ariel Rodriguez Rojas" userId="f203edef-e99f-4492-88de-86ec23d69b8b" providerId="ADAL" clId="{08D9ACC4-2CF7-4EA4-A32A-52496AD706AB}" dt="2022-09-08T17:48:36.188" v="4650" actId="478"/>
          <ac:spMkLst>
            <pc:docMk/>
            <pc:sldMk cId="160158848" sldId="1553"/>
            <ac:spMk id="65" creationId="{BEA5FCFF-C70B-9BBB-51A2-58679892E694}"/>
          </ac:spMkLst>
        </pc:spChg>
        <pc:picChg chg="del">
          <ac:chgData name="Ariel Rodriguez Rojas" userId="f203edef-e99f-4492-88de-86ec23d69b8b" providerId="ADAL" clId="{08D9ACC4-2CF7-4EA4-A32A-52496AD706AB}" dt="2022-09-08T17:46:07.017" v="4631" actId="478"/>
          <ac:picMkLst>
            <pc:docMk/>
            <pc:sldMk cId="160158848" sldId="1553"/>
            <ac:picMk id="17" creationId="{66DF6255-975B-5FF9-2C45-FA0184AE5EDE}"/>
          </ac:picMkLst>
        </pc:picChg>
      </pc:sldChg>
      <pc:sldChg chg="addSp delSp modSp mod delAnim modAnim">
        <pc:chgData name="Ariel Rodriguez Rojas" userId="f203edef-e99f-4492-88de-86ec23d69b8b" providerId="ADAL" clId="{08D9ACC4-2CF7-4EA4-A32A-52496AD706AB}" dt="2022-09-08T22:03:07.857" v="5362"/>
        <pc:sldMkLst>
          <pc:docMk/>
          <pc:sldMk cId="2856884419" sldId="1554"/>
        </pc:sldMkLst>
        <pc:spChg chg="mod">
          <ac:chgData name="Ariel Rodriguez Rojas" userId="f203edef-e99f-4492-88de-86ec23d69b8b" providerId="ADAL" clId="{08D9ACC4-2CF7-4EA4-A32A-52496AD706AB}" dt="2022-09-08T17:49:48.849" v="4717" actId="1076"/>
          <ac:spMkLst>
            <pc:docMk/>
            <pc:sldMk cId="2856884419" sldId="1554"/>
            <ac:spMk id="2" creationId="{D352D339-392E-B717-FB14-07016A739FB7}"/>
          </ac:spMkLst>
        </pc:spChg>
        <pc:spChg chg="add del mod">
          <ac:chgData name="Ariel Rodriguez Rojas" userId="f203edef-e99f-4492-88de-86ec23d69b8b" providerId="ADAL" clId="{08D9ACC4-2CF7-4EA4-A32A-52496AD706AB}" dt="2022-09-08T17:49:32.578" v="4714" actId="478"/>
          <ac:spMkLst>
            <pc:docMk/>
            <pc:sldMk cId="2856884419" sldId="1554"/>
            <ac:spMk id="3" creationId="{5B75F089-0096-4356-A58D-8D2DD73CEF0F}"/>
          </ac:spMkLst>
        </pc:spChg>
        <pc:spChg chg="add del mod">
          <ac:chgData name="Ariel Rodriguez Rojas" userId="f203edef-e99f-4492-88de-86ec23d69b8b" providerId="ADAL" clId="{08D9ACC4-2CF7-4EA4-A32A-52496AD706AB}" dt="2022-09-08T17:49:51.681" v="4718" actId="478"/>
          <ac:spMkLst>
            <pc:docMk/>
            <pc:sldMk cId="2856884419" sldId="1554"/>
            <ac:spMk id="5" creationId="{680B0B4B-89D1-51AC-DFD3-6ED1B3496169}"/>
          </ac:spMkLst>
        </pc:spChg>
        <pc:spChg chg="mod">
          <ac:chgData name="Ariel Rodriguez Rojas" userId="f203edef-e99f-4492-88de-86ec23d69b8b" providerId="ADAL" clId="{08D9ACC4-2CF7-4EA4-A32A-52496AD706AB}" dt="2022-09-08T17:49:56.142" v="4719" actId="1076"/>
          <ac:spMkLst>
            <pc:docMk/>
            <pc:sldMk cId="2856884419" sldId="1554"/>
            <ac:spMk id="6" creationId="{13FAB5EC-8028-B42D-B44A-832EAE2AC806}"/>
          </ac:spMkLst>
        </pc:spChg>
        <pc:spChg chg="add mod">
          <ac:chgData name="Ariel Rodriguez Rojas" userId="f203edef-e99f-4492-88de-86ec23d69b8b" providerId="ADAL" clId="{08D9ACC4-2CF7-4EA4-A32A-52496AD706AB}" dt="2022-09-08T17:49:39.596" v="4715"/>
          <ac:spMkLst>
            <pc:docMk/>
            <pc:sldMk cId="2856884419" sldId="1554"/>
            <ac:spMk id="7" creationId="{4AFA84AD-0486-63AA-7B4A-5B08AF3001AE}"/>
          </ac:spMkLst>
        </pc:spChg>
        <pc:spChg chg="add mod">
          <ac:chgData name="Ariel Rodriguez Rojas" userId="f203edef-e99f-4492-88de-86ec23d69b8b" providerId="ADAL" clId="{08D9ACC4-2CF7-4EA4-A32A-52496AD706AB}" dt="2022-09-08T17:49:39.596" v="4715"/>
          <ac:spMkLst>
            <pc:docMk/>
            <pc:sldMk cId="2856884419" sldId="1554"/>
            <ac:spMk id="8" creationId="{638326F1-FDF0-27F7-5DF9-32749C4F0AB6}"/>
          </ac:spMkLst>
        </pc:spChg>
        <pc:spChg chg="add mod">
          <ac:chgData name="Ariel Rodriguez Rojas" userId="f203edef-e99f-4492-88de-86ec23d69b8b" providerId="ADAL" clId="{08D9ACC4-2CF7-4EA4-A32A-52496AD706AB}" dt="2022-09-08T17:49:39.596" v="4715"/>
          <ac:spMkLst>
            <pc:docMk/>
            <pc:sldMk cId="2856884419" sldId="1554"/>
            <ac:spMk id="9" creationId="{12B21D42-B835-859E-6FC8-A30423509B11}"/>
          </ac:spMkLst>
        </pc:spChg>
        <pc:spChg chg="add mod">
          <ac:chgData name="Ariel Rodriguez Rojas" userId="f203edef-e99f-4492-88de-86ec23d69b8b" providerId="ADAL" clId="{08D9ACC4-2CF7-4EA4-A32A-52496AD706AB}" dt="2022-09-08T17:49:39.596" v="4715"/>
          <ac:spMkLst>
            <pc:docMk/>
            <pc:sldMk cId="2856884419" sldId="1554"/>
            <ac:spMk id="10" creationId="{6A3ECBF2-A7B5-BC19-25F3-3B8CA9777ADC}"/>
          </ac:spMkLst>
        </pc:spChg>
        <pc:spChg chg="add mod">
          <ac:chgData name="Ariel Rodriguez Rojas" userId="f203edef-e99f-4492-88de-86ec23d69b8b" providerId="ADAL" clId="{08D9ACC4-2CF7-4EA4-A32A-52496AD706AB}" dt="2022-09-08T17:49:39.596" v="4715"/>
          <ac:spMkLst>
            <pc:docMk/>
            <pc:sldMk cId="2856884419" sldId="1554"/>
            <ac:spMk id="12" creationId="{BA346881-B759-5684-224B-8CFFF4243619}"/>
          </ac:spMkLst>
        </pc:spChg>
        <pc:spChg chg="add mod">
          <ac:chgData name="Ariel Rodriguez Rojas" userId="f203edef-e99f-4492-88de-86ec23d69b8b" providerId="ADAL" clId="{08D9ACC4-2CF7-4EA4-A32A-52496AD706AB}" dt="2022-09-08T17:49:39.596" v="4715"/>
          <ac:spMkLst>
            <pc:docMk/>
            <pc:sldMk cId="2856884419" sldId="1554"/>
            <ac:spMk id="13" creationId="{C9A3B30E-3C8D-7BD1-3FEF-88B484ED180A}"/>
          </ac:spMkLst>
        </pc:spChg>
        <pc:spChg chg="del">
          <ac:chgData name="Ariel Rodriguez Rojas" userId="f203edef-e99f-4492-88de-86ec23d69b8b" providerId="ADAL" clId="{08D9ACC4-2CF7-4EA4-A32A-52496AD706AB}" dt="2022-09-08T17:46:09.559" v="4632" actId="478"/>
          <ac:spMkLst>
            <pc:docMk/>
            <pc:sldMk cId="2856884419" sldId="1554"/>
            <ac:spMk id="14" creationId="{91E46B0E-431D-A2DC-DB6E-6484A5A85337}"/>
          </ac:spMkLst>
        </pc:spChg>
        <pc:spChg chg="add mod">
          <ac:chgData name="Ariel Rodriguez Rojas" userId="f203edef-e99f-4492-88de-86ec23d69b8b" providerId="ADAL" clId="{08D9ACC4-2CF7-4EA4-A32A-52496AD706AB}" dt="2022-09-08T17:49:39.596" v="4715"/>
          <ac:spMkLst>
            <pc:docMk/>
            <pc:sldMk cId="2856884419" sldId="1554"/>
            <ac:spMk id="16" creationId="{17E52D69-51D5-D6FD-A3C7-441541838E91}"/>
          </ac:spMkLst>
        </pc:spChg>
        <pc:spChg chg="add mod">
          <ac:chgData name="Ariel Rodriguez Rojas" userId="f203edef-e99f-4492-88de-86ec23d69b8b" providerId="ADAL" clId="{08D9ACC4-2CF7-4EA4-A32A-52496AD706AB}" dt="2022-09-08T17:49:39.596" v="4715"/>
          <ac:spMkLst>
            <pc:docMk/>
            <pc:sldMk cId="2856884419" sldId="1554"/>
            <ac:spMk id="17" creationId="{89EBE2EE-791C-E13F-40BE-6BAF5646CCBD}"/>
          </ac:spMkLst>
        </pc:spChg>
        <pc:spChg chg="add mod">
          <ac:chgData name="Ariel Rodriguez Rojas" userId="f203edef-e99f-4492-88de-86ec23d69b8b" providerId="ADAL" clId="{08D9ACC4-2CF7-4EA4-A32A-52496AD706AB}" dt="2022-09-08T17:49:39.596" v="4715"/>
          <ac:spMkLst>
            <pc:docMk/>
            <pc:sldMk cId="2856884419" sldId="1554"/>
            <ac:spMk id="18" creationId="{0A1E37A1-9E0A-96EC-6E0D-CE76D5ECF661}"/>
          </ac:spMkLst>
        </pc:spChg>
        <pc:spChg chg="add mod">
          <ac:chgData name="Ariel Rodriguez Rojas" userId="f203edef-e99f-4492-88de-86ec23d69b8b" providerId="ADAL" clId="{08D9ACC4-2CF7-4EA4-A32A-52496AD706AB}" dt="2022-09-08T17:49:39.596" v="4715"/>
          <ac:spMkLst>
            <pc:docMk/>
            <pc:sldMk cId="2856884419" sldId="1554"/>
            <ac:spMk id="19" creationId="{7208EFCA-88F3-6D26-880C-19EC9E412B7A}"/>
          </ac:spMkLst>
        </pc:spChg>
        <pc:spChg chg="add mod">
          <ac:chgData name="Ariel Rodriguez Rojas" userId="f203edef-e99f-4492-88de-86ec23d69b8b" providerId="ADAL" clId="{08D9ACC4-2CF7-4EA4-A32A-52496AD706AB}" dt="2022-09-08T17:49:39.596" v="4715"/>
          <ac:spMkLst>
            <pc:docMk/>
            <pc:sldMk cId="2856884419" sldId="1554"/>
            <ac:spMk id="20" creationId="{7EC940D2-E9AA-CC6E-0928-3DC1546B2F49}"/>
          </ac:spMkLst>
        </pc:spChg>
        <pc:spChg chg="add mod">
          <ac:chgData name="Ariel Rodriguez Rojas" userId="f203edef-e99f-4492-88de-86ec23d69b8b" providerId="ADAL" clId="{08D9ACC4-2CF7-4EA4-A32A-52496AD706AB}" dt="2022-09-08T17:49:39.596" v="4715"/>
          <ac:spMkLst>
            <pc:docMk/>
            <pc:sldMk cId="2856884419" sldId="1554"/>
            <ac:spMk id="21" creationId="{16ED2F80-7D8A-077D-C698-7DB98FE70AE3}"/>
          </ac:spMkLst>
        </pc:spChg>
        <pc:spChg chg="add mod">
          <ac:chgData name="Ariel Rodriguez Rojas" userId="f203edef-e99f-4492-88de-86ec23d69b8b" providerId="ADAL" clId="{08D9ACC4-2CF7-4EA4-A32A-52496AD706AB}" dt="2022-09-08T17:49:39.596" v="4715"/>
          <ac:spMkLst>
            <pc:docMk/>
            <pc:sldMk cId="2856884419" sldId="1554"/>
            <ac:spMk id="22" creationId="{7E72EC46-8A69-9928-751A-CE8C7EFDD7D7}"/>
          </ac:spMkLst>
        </pc:spChg>
        <pc:spChg chg="add mod">
          <ac:chgData name="Ariel Rodriguez Rojas" userId="f203edef-e99f-4492-88de-86ec23d69b8b" providerId="ADAL" clId="{08D9ACC4-2CF7-4EA4-A32A-52496AD706AB}" dt="2022-09-08T17:49:39.596" v="4715"/>
          <ac:spMkLst>
            <pc:docMk/>
            <pc:sldMk cId="2856884419" sldId="1554"/>
            <ac:spMk id="23" creationId="{63EC9288-C105-2B2D-73A3-2EF03BDA1EBF}"/>
          </ac:spMkLst>
        </pc:spChg>
        <pc:spChg chg="add mod">
          <ac:chgData name="Ariel Rodriguez Rojas" userId="f203edef-e99f-4492-88de-86ec23d69b8b" providerId="ADAL" clId="{08D9ACC4-2CF7-4EA4-A32A-52496AD706AB}" dt="2022-09-08T17:49:39.596" v="4715"/>
          <ac:spMkLst>
            <pc:docMk/>
            <pc:sldMk cId="2856884419" sldId="1554"/>
            <ac:spMk id="24" creationId="{83E17125-BD4D-204A-2ADB-6ED8A8FC907A}"/>
          </ac:spMkLst>
        </pc:spChg>
        <pc:spChg chg="add mod">
          <ac:chgData name="Ariel Rodriguez Rojas" userId="f203edef-e99f-4492-88de-86ec23d69b8b" providerId="ADAL" clId="{08D9ACC4-2CF7-4EA4-A32A-52496AD706AB}" dt="2022-09-08T17:49:39.596" v="4715"/>
          <ac:spMkLst>
            <pc:docMk/>
            <pc:sldMk cId="2856884419" sldId="1554"/>
            <ac:spMk id="25" creationId="{B044F258-EA2E-3E4C-6B70-D4996F1AF3D2}"/>
          </ac:spMkLst>
        </pc:spChg>
        <pc:spChg chg="add mod">
          <ac:chgData name="Ariel Rodriguez Rojas" userId="f203edef-e99f-4492-88de-86ec23d69b8b" providerId="ADAL" clId="{08D9ACC4-2CF7-4EA4-A32A-52496AD706AB}" dt="2022-09-08T17:49:39.596" v="4715"/>
          <ac:spMkLst>
            <pc:docMk/>
            <pc:sldMk cId="2856884419" sldId="1554"/>
            <ac:spMk id="26" creationId="{E32738F5-F3F7-AD3E-2932-1C47DCBE6517}"/>
          </ac:spMkLst>
        </pc:spChg>
        <pc:spChg chg="add mod">
          <ac:chgData name="Ariel Rodriguez Rojas" userId="f203edef-e99f-4492-88de-86ec23d69b8b" providerId="ADAL" clId="{08D9ACC4-2CF7-4EA4-A32A-52496AD706AB}" dt="2022-09-08T17:49:39.596" v="4715"/>
          <ac:spMkLst>
            <pc:docMk/>
            <pc:sldMk cId="2856884419" sldId="1554"/>
            <ac:spMk id="27" creationId="{DA75617A-0A1D-0F47-5517-61896C83A773}"/>
          </ac:spMkLst>
        </pc:spChg>
        <pc:spChg chg="add mod">
          <ac:chgData name="Ariel Rodriguez Rojas" userId="f203edef-e99f-4492-88de-86ec23d69b8b" providerId="ADAL" clId="{08D9ACC4-2CF7-4EA4-A32A-52496AD706AB}" dt="2022-09-08T17:49:39.596" v="4715"/>
          <ac:spMkLst>
            <pc:docMk/>
            <pc:sldMk cId="2856884419" sldId="1554"/>
            <ac:spMk id="28" creationId="{83B9F119-6AD2-6EA1-8DD2-CF2AC76BE764}"/>
          </ac:spMkLst>
        </pc:spChg>
        <pc:spChg chg="add del mod">
          <ac:chgData name="Ariel Rodriguez Rojas" userId="f203edef-e99f-4492-88de-86ec23d69b8b" providerId="ADAL" clId="{08D9ACC4-2CF7-4EA4-A32A-52496AD706AB}" dt="2022-09-08T17:49:41.785" v="4716" actId="478"/>
          <ac:spMkLst>
            <pc:docMk/>
            <pc:sldMk cId="2856884419" sldId="1554"/>
            <ac:spMk id="29" creationId="{01784DD5-DEFC-6FAA-065A-60FEAB07FA5A}"/>
          </ac:spMkLst>
        </pc:spChg>
        <pc:spChg chg="add del mod">
          <ac:chgData name="Ariel Rodriguez Rojas" userId="f203edef-e99f-4492-88de-86ec23d69b8b" providerId="ADAL" clId="{08D9ACC4-2CF7-4EA4-A32A-52496AD706AB}" dt="2022-09-08T17:51:40.560" v="4725" actId="478"/>
          <ac:spMkLst>
            <pc:docMk/>
            <pc:sldMk cId="2856884419" sldId="1554"/>
            <ac:spMk id="30" creationId="{C11F5437-E094-CD67-3550-DE3B87D2AA2A}"/>
          </ac:spMkLst>
        </pc:spChg>
        <pc:spChg chg="del">
          <ac:chgData name="Ariel Rodriguez Rojas" userId="f203edef-e99f-4492-88de-86ec23d69b8b" providerId="ADAL" clId="{08D9ACC4-2CF7-4EA4-A32A-52496AD706AB}" dt="2022-09-08T17:49:29.956" v="4712" actId="478"/>
          <ac:spMkLst>
            <pc:docMk/>
            <pc:sldMk cId="2856884419" sldId="1554"/>
            <ac:spMk id="47" creationId="{4F8CEBE4-F9FD-3D0A-BE98-FC720385F1CF}"/>
          </ac:spMkLst>
        </pc:spChg>
        <pc:spChg chg="del">
          <ac:chgData name="Ariel Rodriguez Rojas" userId="f203edef-e99f-4492-88de-86ec23d69b8b" providerId="ADAL" clId="{08D9ACC4-2CF7-4EA4-A32A-52496AD706AB}" dt="2022-09-08T17:49:29.956" v="4712" actId="478"/>
          <ac:spMkLst>
            <pc:docMk/>
            <pc:sldMk cId="2856884419" sldId="1554"/>
            <ac:spMk id="48" creationId="{7EC2153F-DFFF-31BF-552F-0FB161B5EBA9}"/>
          </ac:spMkLst>
        </pc:spChg>
        <pc:spChg chg="del">
          <ac:chgData name="Ariel Rodriguez Rojas" userId="f203edef-e99f-4492-88de-86ec23d69b8b" providerId="ADAL" clId="{08D9ACC4-2CF7-4EA4-A32A-52496AD706AB}" dt="2022-09-08T17:49:29.956" v="4712" actId="478"/>
          <ac:spMkLst>
            <pc:docMk/>
            <pc:sldMk cId="2856884419" sldId="1554"/>
            <ac:spMk id="49" creationId="{28FB6110-F546-A629-81CF-729284360A89}"/>
          </ac:spMkLst>
        </pc:spChg>
        <pc:spChg chg="del">
          <ac:chgData name="Ariel Rodriguez Rojas" userId="f203edef-e99f-4492-88de-86ec23d69b8b" providerId="ADAL" clId="{08D9ACC4-2CF7-4EA4-A32A-52496AD706AB}" dt="2022-09-08T17:49:29.956" v="4712" actId="478"/>
          <ac:spMkLst>
            <pc:docMk/>
            <pc:sldMk cId="2856884419" sldId="1554"/>
            <ac:spMk id="50" creationId="{E18C8C75-3C28-E2BC-14E6-CCA3C4C690FF}"/>
          </ac:spMkLst>
        </pc:spChg>
        <pc:spChg chg="del">
          <ac:chgData name="Ariel Rodriguez Rojas" userId="f203edef-e99f-4492-88de-86ec23d69b8b" providerId="ADAL" clId="{08D9ACC4-2CF7-4EA4-A32A-52496AD706AB}" dt="2022-09-08T17:49:29.956" v="4712" actId="478"/>
          <ac:spMkLst>
            <pc:docMk/>
            <pc:sldMk cId="2856884419" sldId="1554"/>
            <ac:spMk id="51" creationId="{D22D4DFD-0535-5508-9104-99D91E6EEDFD}"/>
          </ac:spMkLst>
        </pc:spChg>
        <pc:spChg chg="del">
          <ac:chgData name="Ariel Rodriguez Rojas" userId="f203edef-e99f-4492-88de-86ec23d69b8b" providerId="ADAL" clId="{08D9ACC4-2CF7-4EA4-A32A-52496AD706AB}" dt="2022-09-08T17:49:29.956" v="4712" actId="478"/>
          <ac:spMkLst>
            <pc:docMk/>
            <pc:sldMk cId="2856884419" sldId="1554"/>
            <ac:spMk id="52" creationId="{D94A039C-906F-2996-1594-BF1160E80A3E}"/>
          </ac:spMkLst>
        </pc:spChg>
        <pc:spChg chg="del">
          <ac:chgData name="Ariel Rodriguez Rojas" userId="f203edef-e99f-4492-88de-86ec23d69b8b" providerId="ADAL" clId="{08D9ACC4-2CF7-4EA4-A32A-52496AD706AB}" dt="2022-09-08T17:49:29.956" v="4712" actId="478"/>
          <ac:spMkLst>
            <pc:docMk/>
            <pc:sldMk cId="2856884419" sldId="1554"/>
            <ac:spMk id="53" creationId="{C9ADC333-00D3-DA29-B968-675111A26D6D}"/>
          </ac:spMkLst>
        </pc:spChg>
        <pc:spChg chg="del">
          <ac:chgData name="Ariel Rodriguez Rojas" userId="f203edef-e99f-4492-88de-86ec23d69b8b" providerId="ADAL" clId="{08D9ACC4-2CF7-4EA4-A32A-52496AD706AB}" dt="2022-09-08T17:49:29.956" v="4712" actId="478"/>
          <ac:spMkLst>
            <pc:docMk/>
            <pc:sldMk cId="2856884419" sldId="1554"/>
            <ac:spMk id="54" creationId="{395D1072-4072-E0EB-DF4A-4DE2A05FAF74}"/>
          </ac:spMkLst>
        </pc:spChg>
        <pc:spChg chg="del">
          <ac:chgData name="Ariel Rodriguez Rojas" userId="f203edef-e99f-4492-88de-86ec23d69b8b" providerId="ADAL" clId="{08D9ACC4-2CF7-4EA4-A32A-52496AD706AB}" dt="2022-09-08T17:49:29.956" v="4712" actId="478"/>
          <ac:spMkLst>
            <pc:docMk/>
            <pc:sldMk cId="2856884419" sldId="1554"/>
            <ac:spMk id="55" creationId="{673679F1-3A25-23FA-A71A-B098618B91E2}"/>
          </ac:spMkLst>
        </pc:spChg>
        <pc:spChg chg="del">
          <ac:chgData name="Ariel Rodriguez Rojas" userId="f203edef-e99f-4492-88de-86ec23d69b8b" providerId="ADAL" clId="{08D9ACC4-2CF7-4EA4-A32A-52496AD706AB}" dt="2022-09-08T17:49:29.956" v="4712" actId="478"/>
          <ac:spMkLst>
            <pc:docMk/>
            <pc:sldMk cId="2856884419" sldId="1554"/>
            <ac:spMk id="56" creationId="{8FB9E0F9-CB4B-CB2B-E649-FE27A3F96BF3}"/>
          </ac:spMkLst>
        </pc:spChg>
        <pc:spChg chg="del">
          <ac:chgData name="Ariel Rodriguez Rojas" userId="f203edef-e99f-4492-88de-86ec23d69b8b" providerId="ADAL" clId="{08D9ACC4-2CF7-4EA4-A32A-52496AD706AB}" dt="2022-09-08T17:49:29.956" v="4712" actId="478"/>
          <ac:spMkLst>
            <pc:docMk/>
            <pc:sldMk cId="2856884419" sldId="1554"/>
            <ac:spMk id="57" creationId="{3EE349F4-81EB-BC7D-59F9-B5083991F946}"/>
          </ac:spMkLst>
        </pc:spChg>
        <pc:spChg chg="del">
          <ac:chgData name="Ariel Rodriguez Rojas" userId="f203edef-e99f-4492-88de-86ec23d69b8b" providerId="ADAL" clId="{08D9ACC4-2CF7-4EA4-A32A-52496AD706AB}" dt="2022-09-08T17:49:29.956" v="4712" actId="478"/>
          <ac:spMkLst>
            <pc:docMk/>
            <pc:sldMk cId="2856884419" sldId="1554"/>
            <ac:spMk id="58" creationId="{E44BDB6F-E06F-1236-C1CF-5D8B4E072E99}"/>
          </ac:spMkLst>
        </pc:spChg>
        <pc:spChg chg="del">
          <ac:chgData name="Ariel Rodriguez Rojas" userId="f203edef-e99f-4492-88de-86ec23d69b8b" providerId="ADAL" clId="{08D9ACC4-2CF7-4EA4-A32A-52496AD706AB}" dt="2022-09-08T17:49:29.956" v="4712" actId="478"/>
          <ac:spMkLst>
            <pc:docMk/>
            <pc:sldMk cId="2856884419" sldId="1554"/>
            <ac:spMk id="59" creationId="{F47F6976-7D9F-7D79-7F26-4329D968DE71}"/>
          </ac:spMkLst>
        </pc:spChg>
        <pc:spChg chg="del">
          <ac:chgData name="Ariel Rodriguez Rojas" userId="f203edef-e99f-4492-88de-86ec23d69b8b" providerId="ADAL" clId="{08D9ACC4-2CF7-4EA4-A32A-52496AD706AB}" dt="2022-09-08T17:49:29.956" v="4712" actId="478"/>
          <ac:spMkLst>
            <pc:docMk/>
            <pc:sldMk cId="2856884419" sldId="1554"/>
            <ac:spMk id="60" creationId="{796BE143-6FC5-98CA-4046-CAA68A69CC54}"/>
          </ac:spMkLst>
        </pc:spChg>
        <pc:spChg chg="del">
          <ac:chgData name="Ariel Rodriguez Rojas" userId="f203edef-e99f-4492-88de-86ec23d69b8b" providerId="ADAL" clId="{08D9ACC4-2CF7-4EA4-A32A-52496AD706AB}" dt="2022-09-08T17:49:29.956" v="4712" actId="478"/>
          <ac:spMkLst>
            <pc:docMk/>
            <pc:sldMk cId="2856884419" sldId="1554"/>
            <ac:spMk id="61" creationId="{37008E90-E1A9-A07E-EBFA-885EF6C40A54}"/>
          </ac:spMkLst>
        </pc:spChg>
        <pc:spChg chg="del">
          <ac:chgData name="Ariel Rodriguez Rojas" userId="f203edef-e99f-4492-88de-86ec23d69b8b" providerId="ADAL" clId="{08D9ACC4-2CF7-4EA4-A32A-52496AD706AB}" dt="2022-09-08T17:49:29.956" v="4712" actId="478"/>
          <ac:spMkLst>
            <pc:docMk/>
            <pc:sldMk cId="2856884419" sldId="1554"/>
            <ac:spMk id="62" creationId="{CF370559-1FDE-63B6-0EA6-4EC1B97D4EAF}"/>
          </ac:spMkLst>
        </pc:spChg>
        <pc:spChg chg="del">
          <ac:chgData name="Ariel Rodriguez Rojas" userId="f203edef-e99f-4492-88de-86ec23d69b8b" providerId="ADAL" clId="{08D9ACC4-2CF7-4EA4-A32A-52496AD706AB}" dt="2022-09-08T17:49:29.956" v="4712" actId="478"/>
          <ac:spMkLst>
            <pc:docMk/>
            <pc:sldMk cId="2856884419" sldId="1554"/>
            <ac:spMk id="63" creationId="{C07D31E7-4AA0-2BFE-6FA5-3190465BE478}"/>
          </ac:spMkLst>
        </pc:spChg>
        <pc:spChg chg="del">
          <ac:chgData name="Ariel Rodriguez Rojas" userId="f203edef-e99f-4492-88de-86ec23d69b8b" providerId="ADAL" clId="{08D9ACC4-2CF7-4EA4-A32A-52496AD706AB}" dt="2022-09-08T17:49:29.956" v="4712" actId="478"/>
          <ac:spMkLst>
            <pc:docMk/>
            <pc:sldMk cId="2856884419" sldId="1554"/>
            <ac:spMk id="64" creationId="{9C2B6557-6E7C-35FE-1D1F-E8C7886D63AB}"/>
          </ac:spMkLst>
        </pc:spChg>
        <pc:spChg chg="del">
          <ac:chgData name="Ariel Rodriguez Rojas" userId="f203edef-e99f-4492-88de-86ec23d69b8b" providerId="ADAL" clId="{08D9ACC4-2CF7-4EA4-A32A-52496AD706AB}" dt="2022-09-08T17:49:29.956" v="4712" actId="478"/>
          <ac:spMkLst>
            <pc:docMk/>
            <pc:sldMk cId="2856884419" sldId="1554"/>
            <ac:spMk id="65" creationId="{BEA5FCFF-C70B-9BBB-51A2-58679892E694}"/>
          </ac:spMkLst>
        </pc:spChg>
        <pc:picChg chg="del">
          <ac:chgData name="Ariel Rodriguez Rojas" userId="f203edef-e99f-4492-88de-86ec23d69b8b" providerId="ADAL" clId="{08D9ACC4-2CF7-4EA4-A32A-52496AD706AB}" dt="2022-09-08T17:46:10.053" v="4633" actId="478"/>
          <ac:picMkLst>
            <pc:docMk/>
            <pc:sldMk cId="2856884419" sldId="1554"/>
            <ac:picMk id="15" creationId="{18D6FB7D-16B4-AE55-9C59-5A0AA31F05D2}"/>
          </ac:picMkLst>
        </pc:picChg>
      </pc:sldChg>
      <pc:sldChg chg="delSp del mod">
        <pc:chgData name="Ariel Rodriguez Rojas" userId="f203edef-e99f-4492-88de-86ec23d69b8b" providerId="ADAL" clId="{08D9ACC4-2CF7-4EA4-A32A-52496AD706AB}" dt="2022-09-08T17:51:23.242" v="4722" actId="47"/>
        <pc:sldMkLst>
          <pc:docMk/>
          <pc:sldMk cId="178913426" sldId="1555"/>
        </pc:sldMkLst>
        <pc:spChg chg="del">
          <ac:chgData name="Ariel Rodriguez Rojas" userId="f203edef-e99f-4492-88de-86ec23d69b8b" providerId="ADAL" clId="{08D9ACC4-2CF7-4EA4-A32A-52496AD706AB}" dt="2022-09-08T17:51:19.773" v="4720" actId="21"/>
          <ac:spMkLst>
            <pc:docMk/>
            <pc:sldMk cId="178913426" sldId="1555"/>
            <ac:spMk id="12" creationId="{BD17BD04-F7EA-4EF4-FAA3-6587B1965806}"/>
          </ac:spMkLst>
        </pc:spChg>
        <pc:spChg chg="del">
          <ac:chgData name="Ariel Rodriguez Rojas" userId="f203edef-e99f-4492-88de-86ec23d69b8b" providerId="ADAL" clId="{08D9ACC4-2CF7-4EA4-A32A-52496AD706AB}" dt="2022-09-08T17:46:15.549" v="4635" actId="478"/>
          <ac:spMkLst>
            <pc:docMk/>
            <pc:sldMk cId="178913426" sldId="1555"/>
            <ac:spMk id="23" creationId="{0D6943FC-4B64-5AAC-1C95-80E29BA29032}"/>
          </ac:spMkLst>
        </pc:spChg>
        <pc:picChg chg="del">
          <ac:chgData name="Ariel Rodriguez Rojas" userId="f203edef-e99f-4492-88de-86ec23d69b8b" providerId="ADAL" clId="{08D9ACC4-2CF7-4EA4-A32A-52496AD706AB}" dt="2022-09-08T17:46:14.465" v="4634" actId="478"/>
          <ac:picMkLst>
            <pc:docMk/>
            <pc:sldMk cId="178913426" sldId="1555"/>
            <ac:picMk id="24" creationId="{A70575AA-5124-7D5B-A68A-94A062B03AB8}"/>
          </ac:picMkLst>
        </pc:picChg>
      </pc:sldChg>
      <pc:sldChg chg="del">
        <pc:chgData name="Ariel Rodriguez Rojas" userId="f203edef-e99f-4492-88de-86ec23d69b8b" providerId="ADAL" clId="{08D9ACC4-2CF7-4EA4-A32A-52496AD706AB}" dt="2022-09-08T17:53:20.072" v="4729" actId="47"/>
        <pc:sldMkLst>
          <pc:docMk/>
          <pc:sldMk cId="1504044123" sldId="1556"/>
        </pc:sldMkLst>
      </pc:sldChg>
      <pc:sldChg chg="addSp delSp modSp mod">
        <pc:chgData name="Ariel Rodriguez Rojas" userId="f203edef-e99f-4492-88de-86ec23d69b8b" providerId="ADAL" clId="{08D9ACC4-2CF7-4EA4-A32A-52496AD706AB}" dt="2022-09-09T12:15:23.235" v="8511" actId="20577"/>
        <pc:sldMkLst>
          <pc:docMk/>
          <pc:sldMk cId="621972041" sldId="1557"/>
        </pc:sldMkLst>
        <pc:spChg chg="add mod">
          <ac:chgData name="Ariel Rodriguez Rojas" userId="f203edef-e99f-4492-88de-86ec23d69b8b" providerId="ADAL" clId="{08D9ACC4-2CF7-4EA4-A32A-52496AD706AB}" dt="2022-09-09T12:11:26.582" v="8284" actId="14100"/>
          <ac:spMkLst>
            <pc:docMk/>
            <pc:sldMk cId="621972041" sldId="1557"/>
            <ac:spMk id="2" creationId="{0BA8E0C9-F42B-40F8-03E1-9526B991049B}"/>
          </ac:spMkLst>
        </pc:spChg>
        <pc:spChg chg="del">
          <ac:chgData name="Ariel Rodriguez Rojas" userId="f203edef-e99f-4492-88de-86ec23d69b8b" providerId="ADAL" clId="{08D9ACC4-2CF7-4EA4-A32A-52496AD706AB}" dt="2022-09-09T03:58:18.808" v="7227" actId="478"/>
          <ac:spMkLst>
            <pc:docMk/>
            <pc:sldMk cId="621972041" sldId="1557"/>
            <ac:spMk id="2" creationId="{71524CBF-925D-4519-BA70-28AFB1912960}"/>
          </ac:spMkLst>
        </pc:spChg>
        <pc:spChg chg="add del mod">
          <ac:chgData name="Ariel Rodriguez Rojas" userId="f203edef-e99f-4492-88de-86ec23d69b8b" providerId="ADAL" clId="{08D9ACC4-2CF7-4EA4-A32A-52496AD706AB}" dt="2022-09-09T12:15:23.235" v="8511" actId="20577"/>
          <ac:spMkLst>
            <pc:docMk/>
            <pc:sldMk cId="621972041" sldId="1557"/>
            <ac:spMk id="3" creationId="{D9EEE457-D2F1-AC62-CF3B-0BA30C97C61B}"/>
          </ac:spMkLst>
        </pc:spChg>
      </pc:sldChg>
      <pc:sldChg chg="del">
        <pc:chgData name="Ariel Rodriguez Rojas" userId="f203edef-e99f-4492-88de-86ec23d69b8b" providerId="ADAL" clId="{08D9ACC4-2CF7-4EA4-A32A-52496AD706AB}" dt="2022-09-08T13:04:13.318" v="952" actId="47"/>
        <pc:sldMkLst>
          <pc:docMk/>
          <pc:sldMk cId="1092458044" sldId="1559"/>
        </pc:sldMkLst>
      </pc:sldChg>
      <pc:sldChg chg="del">
        <pc:chgData name="Ariel Rodriguez Rojas" userId="f203edef-e99f-4492-88de-86ec23d69b8b" providerId="ADAL" clId="{08D9ACC4-2CF7-4EA4-A32A-52496AD706AB}" dt="2022-09-08T15:47:11.866" v="3019" actId="47"/>
        <pc:sldMkLst>
          <pc:docMk/>
          <pc:sldMk cId="601767662" sldId="1560"/>
        </pc:sldMkLst>
      </pc:sldChg>
      <pc:sldChg chg="delSp modSp del mod">
        <pc:chgData name="Ariel Rodriguez Rojas" userId="f203edef-e99f-4492-88de-86ec23d69b8b" providerId="ADAL" clId="{08D9ACC4-2CF7-4EA4-A32A-52496AD706AB}" dt="2022-09-08T15:47:11.866" v="3019" actId="47"/>
        <pc:sldMkLst>
          <pc:docMk/>
          <pc:sldMk cId="2052238219" sldId="1561"/>
        </pc:sldMkLst>
        <pc:spChg chg="del">
          <ac:chgData name="Ariel Rodriguez Rojas" userId="f203edef-e99f-4492-88de-86ec23d69b8b" providerId="ADAL" clId="{08D9ACC4-2CF7-4EA4-A32A-52496AD706AB}" dt="2022-09-08T15:44:33.753" v="2987" actId="21"/>
          <ac:spMkLst>
            <pc:docMk/>
            <pc:sldMk cId="2052238219" sldId="1561"/>
            <ac:spMk id="2" creationId="{DC8732FC-EE5D-E42C-8918-30F7496AC526}"/>
          </ac:spMkLst>
        </pc:spChg>
        <pc:spChg chg="del">
          <ac:chgData name="Ariel Rodriguez Rojas" userId="f203edef-e99f-4492-88de-86ec23d69b8b" providerId="ADAL" clId="{08D9ACC4-2CF7-4EA4-A32A-52496AD706AB}" dt="2022-09-08T15:44:33.753" v="2987" actId="21"/>
          <ac:spMkLst>
            <pc:docMk/>
            <pc:sldMk cId="2052238219" sldId="1561"/>
            <ac:spMk id="9" creationId="{B10FB399-A650-0011-096F-E2A8018A763D}"/>
          </ac:spMkLst>
        </pc:spChg>
        <pc:spChg chg="del">
          <ac:chgData name="Ariel Rodriguez Rojas" userId="f203edef-e99f-4492-88de-86ec23d69b8b" providerId="ADAL" clId="{08D9ACC4-2CF7-4EA4-A32A-52496AD706AB}" dt="2022-09-08T15:44:33.753" v="2987" actId="21"/>
          <ac:spMkLst>
            <pc:docMk/>
            <pc:sldMk cId="2052238219" sldId="1561"/>
            <ac:spMk id="11" creationId="{D6AADA0C-96F7-2217-F1A4-6D9F5A76BEAA}"/>
          </ac:spMkLst>
        </pc:spChg>
        <pc:spChg chg="del">
          <ac:chgData name="Ariel Rodriguez Rojas" userId="f203edef-e99f-4492-88de-86ec23d69b8b" providerId="ADAL" clId="{08D9ACC4-2CF7-4EA4-A32A-52496AD706AB}" dt="2022-09-08T15:44:33.753" v="2987" actId="21"/>
          <ac:spMkLst>
            <pc:docMk/>
            <pc:sldMk cId="2052238219" sldId="1561"/>
            <ac:spMk id="79" creationId="{724FFC9A-4105-2547-1666-769ABBDD2FC6}"/>
          </ac:spMkLst>
        </pc:spChg>
        <pc:spChg chg="del">
          <ac:chgData name="Ariel Rodriguez Rojas" userId="f203edef-e99f-4492-88de-86ec23d69b8b" providerId="ADAL" clId="{08D9ACC4-2CF7-4EA4-A32A-52496AD706AB}" dt="2022-09-08T15:44:33.753" v="2987" actId="21"/>
          <ac:spMkLst>
            <pc:docMk/>
            <pc:sldMk cId="2052238219" sldId="1561"/>
            <ac:spMk id="80" creationId="{96D3AC59-7A72-FB1A-8AFF-E2B472C8C04D}"/>
          </ac:spMkLst>
        </pc:spChg>
        <pc:spChg chg="del">
          <ac:chgData name="Ariel Rodriguez Rojas" userId="f203edef-e99f-4492-88de-86ec23d69b8b" providerId="ADAL" clId="{08D9ACC4-2CF7-4EA4-A32A-52496AD706AB}" dt="2022-09-08T15:44:33.753" v="2987" actId="21"/>
          <ac:spMkLst>
            <pc:docMk/>
            <pc:sldMk cId="2052238219" sldId="1561"/>
            <ac:spMk id="81" creationId="{F6141ABE-8DEB-1FE1-CFBA-21D2FD2001B5}"/>
          </ac:spMkLst>
        </pc:spChg>
        <pc:spChg chg="del">
          <ac:chgData name="Ariel Rodriguez Rojas" userId="f203edef-e99f-4492-88de-86ec23d69b8b" providerId="ADAL" clId="{08D9ACC4-2CF7-4EA4-A32A-52496AD706AB}" dt="2022-09-08T15:44:33.753" v="2987" actId="21"/>
          <ac:spMkLst>
            <pc:docMk/>
            <pc:sldMk cId="2052238219" sldId="1561"/>
            <ac:spMk id="82" creationId="{BF6B4C25-B88C-19B7-979E-675023C4C0CC}"/>
          </ac:spMkLst>
        </pc:spChg>
        <pc:spChg chg="del">
          <ac:chgData name="Ariel Rodriguez Rojas" userId="f203edef-e99f-4492-88de-86ec23d69b8b" providerId="ADAL" clId="{08D9ACC4-2CF7-4EA4-A32A-52496AD706AB}" dt="2022-09-08T15:44:33.753" v="2987" actId="21"/>
          <ac:spMkLst>
            <pc:docMk/>
            <pc:sldMk cId="2052238219" sldId="1561"/>
            <ac:spMk id="89" creationId="{3075B90C-A56E-AE57-60B1-ACE2A3990E46}"/>
          </ac:spMkLst>
        </pc:spChg>
        <pc:spChg chg="del">
          <ac:chgData name="Ariel Rodriguez Rojas" userId="f203edef-e99f-4492-88de-86ec23d69b8b" providerId="ADAL" clId="{08D9ACC4-2CF7-4EA4-A32A-52496AD706AB}" dt="2022-09-08T15:44:33.753" v="2987" actId="21"/>
          <ac:spMkLst>
            <pc:docMk/>
            <pc:sldMk cId="2052238219" sldId="1561"/>
            <ac:spMk id="90" creationId="{793DD173-F799-D7B0-F020-C96ED8C9A637}"/>
          </ac:spMkLst>
        </pc:spChg>
        <pc:cxnChg chg="del">
          <ac:chgData name="Ariel Rodriguez Rojas" userId="f203edef-e99f-4492-88de-86ec23d69b8b" providerId="ADAL" clId="{08D9ACC4-2CF7-4EA4-A32A-52496AD706AB}" dt="2022-09-08T15:44:33.753" v="2987" actId="21"/>
          <ac:cxnSpMkLst>
            <pc:docMk/>
            <pc:sldMk cId="2052238219" sldId="1561"/>
            <ac:cxnSpMk id="3" creationId="{7B5ED1B1-8120-B562-6AF8-5B05DA22277B}"/>
          </ac:cxnSpMkLst>
        </pc:cxnChg>
        <pc:cxnChg chg="del mod">
          <ac:chgData name="Ariel Rodriguez Rojas" userId="f203edef-e99f-4492-88de-86ec23d69b8b" providerId="ADAL" clId="{08D9ACC4-2CF7-4EA4-A32A-52496AD706AB}" dt="2022-09-08T15:44:33.753" v="2987" actId="21"/>
          <ac:cxnSpMkLst>
            <pc:docMk/>
            <pc:sldMk cId="2052238219" sldId="1561"/>
            <ac:cxnSpMk id="8" creationId="{3BEDAE96-3574-7EB5-63A2-315CBFAEED69}"/>
          </ac:cxnSpMkLst>
        </pc:cxnChg>
        <pc:cxnChg chg="del mod">
          <ac:chgData name="Ariel Rodriguez Rojas" userId="f203edef-e99f-4492-88de-86ec23d69b8b" providerId="ADAL" clId="{08D9ACC4-2CF7-4EA4-A32A-52496AD706AB}" dt="2022-09-08T15:44:33.753" v="2987" actId="21"/>
          <ac:cxnSpMkLst>
            <pc:docMk/>
            <pc:sldMk cId="2052238219" sldId="1561"/>
            <ac:cxnSpMk id="39" creationId="{F3E2B408-420C-19F5-BAFE-58E1E6411F54}"/>
          </ac:cxnSpMkLst>
        </pc:cxnChg>
        <pc:cxnChg chg="del">
          <ac:chgData name="Ariel Rodriguez Rojas" userId="f203edef-e99f-4492-88de-86ec23d69b8b" providerId="ADAL" clId="{08D9ACC4-2CF7-4EA4-A32A-52496AD706AB}" dt="2022-09-08T15:44:33.753" v="2987" actId="21"/>
          <ac:cxnSpMkLst>
            <pc:docMk/>
            <pc:sldMk cId="2052238219" sldId="1561"/>
            <ac:cxnSpMk id="43" creationId="{889FAEDF-E966-AED4-7006-2179FB9A1859}"/>
          </ac:cxnSpMkLst>
        </pc:cxnChg>
        <pc:cxnChg chg="del">
          <ac:chgData name="Ariel Rodriguez Rojas" userId="f203edef-e99f-4492-88de-86ec23d69b8b" providerId="ADAL" clId="{08D9ACC4-2CF7-4EA4-A32A-52496AD706AB}" dt="2022-09-08T15:44:33.753" v="2987" actId="21"/>
          <ac:cxnSpMkLst>
            <pc:docMk/>
            <pc:sldMk cId="2052238219" sldId="1561"/>
            <ac:cxnSpMk id="47" creationId="{2554AD79-6433-693E-1609-A7B27F708D44}"/>
          </ac:cxnSpMkLst>
        </pc:cxnChg>
        <pc:cxnChg chg="del">
          <ac:chgData name="Ariel Rodriguez Rojas" userId="f203edef-e99f-4492-88de-86ec23d69b8b" providerId="ADAL" clId="{08D9ACC4-2CF7-4EA4-A32A-52496AD706AB}" dt="2022-09-08T15:44:33.753" v="2987" actId="21"/>
          <ac:cxnSpMkLst>
            <pc:docMk/>
            <pc:sldMk cId="2052238219" sldId="1561"/>
            <ac:cxnSpMk id="50" creationId="{D7FEE32A-4CC0-475A-37ED-9C692EC9FAB5}"/>
          </ac:cxnSpMkLst>
        </pc:cxnChg>
        <pc:cxnChg chg="del">
          <ac:chgData name="Ariel Rodriguez Rojas" userId="f203edef-e99f-4492-88de-86ec23d69b8b" providerId="ADAL" clId="{08D9ACC4-2CF7-4EA4-A32A-52496AD706AB}" dt="2022-09-08T15:44:33.753" v="2987" actId="21"/>
          <ac:cxnSpMkLst>
            <pc:docMk/>
            <pc:sldMk cId="2052238219" sldId="1561"/>
            <ac:cxnSpMk id="51" creationId="{3EAE96C0-C6AD-2A76-D270-F843B18B3D5D}"/>
          </ac:cxnSpMkLst>
        </pc:cxnChg>
        <pc:cxnChg chg="del">
          <ac:chgData name="Ariel Rodriguez Rojas" userId="f203edef-e99f-4492-88de-86ec23d69b8b" providerId="ADAL" clId="{08D9ACC4-2CF7-4EA4-A32A-52496AD706AB}" dt="2022-09-08T15:44:33.753" v="2987" actId="21"/>
          <ac:cxnSpMkLst>
            <pc:docMk/>
            <pc:sldMk cId="2052238219" sldId="1561"/>
            <ac:cxnSpMk id="54" creationId="{7F9F1F8D-ADA8-4D2A-1A61-BE1556C33F55}"/>
          </ac:cxnSpMkLst>
        </pc:cxnChg>
        <pc:cxnChg chg="del">
          <ac:chgData name="Ariel Rodriguez Rojas" userId="f203edef-e99f-4492-88de-86ec23d69b8b" providerId="ADAL" clId="{08D9ACC4-2CF7-4EA4-A32A-52496AD706AB}" dt="2022-09-08T15:44:33.753" v="2987" actId="21"/>
          <ac:cxnSpMkLst>
            <pc:docMk/>
            <pc:sldMk cId="2052238219" sldId="1561"/>
            <ac:cxnSpMk id="62" creationId="{60E0FC4D-4854-49E2-D2ED-145BB4C8FEF4}"/>
          </ac:cxnSpMkLst>
        </pc:cxnChg>
        <pc:cxnChg chg="del mod">
          <ac:chgData name="Ariel Rodriguez Rojas" userId="f203edef-e99f-4492-88de-86ec23d69b8b" providerId="ADAL" clId="{08D9ACC4-2CF7-4EA4-A32A-52496AD706AB}" dt="2022-09-08T15:44:33.753" v="2987" actId="21"/>
          <ac:cxnSpMkLst>
            <pc:docMk/>
            <pc:sldMk cId="2052238219" sldId="1561"/>
            <ac:cxnSpMk id="63" creationId="{0F7B2FBE-2346-1586-85FF-FED49F588AD5}"/>
          </ac:cxnSpMkLst>
        </pc:cxnChg>
        <pc:cxnChg chg="del">
          <ac:chgData name="Ariel Rodriguez Rojas" userId="f203edef-e99f-4492-88de-86ec23d69b8b" providerId="ADAL" clId="{08D9ACC4-2CF7-4EA4-A32A-52496AD706AB}" dt="2022-09-08T15:44:33.753" v="2987" actId="21"/>
          <ac:cxnSpMkLst>
            <pc:docMk/>
            <pc:sldMk cId="2052238219" sldId="1561"/>
            <ac:cxnSpMk id="74" creationId="{8FFF76AD-7843-C278-9849-B59FC8B35852}"/>
          </ac:cxnSpMkLst>
        </pc:cxnChg>
      </pc:sldChg>
      <pc:sldChg chg="modSp del">
        <pc:chgData name="Ariel Rodriguez Rojas" userId="f203edef-e99f-4492-88de-86ec23d69b8b" providerId="ADAL" clId="{08D9ACC4-2CF7-4EA4-A32A-52496AD706AB}" dt="2022-09-08T15:47:11.866" v="3019" actId="47"/>
        <pc:sldMkLst>
          <pc:docMk/>
          <pc:sldMk cId="3942123584" sldId="1562"/>
        </pc:sldMkLst>
        <pc:picChg chg="mod">
          <ac:chgData name="Ariel Rodriguez Rojas" userId="f203edef-e99f-4492-88de-86ec23d69b8b" providerId="ADAL" clId="{08D9ACC4-2CF7-4EA4-A32A-52496AD706AB}" dt="2022-09-08T13:54:40.927" v="1616" actId="1036"/>
          <ac:picMkLst>
            <pc:docMk/>
            <pc:sldMk cId="3942123584" sldId="1562"/>
            <ac:picMk id="2" creationId="{55C191CE-4FB8-0CB3-66A3-2566DFCC157D}"/>
          </ac:picMkLst>
        </pc:picChg>
      </pc:sldChg>
      <pc:sldChg chg="del">
        <pc:chgData name="Ariel Rodriguez Rojas" userId="f203edef-e99f-4492-88de-86ec23d69b8b" providerId="ADAL" clId="{08D9ACC4-2CF7-4EA4-A32A-52496AD706AB}" dt="2022-09-08T13:53:14.479" v="1613" actId="47"/>
        <pc:sldMkLst>
          <pc:docMk/>
          <pc:sldMk cId="1807662250" sldId="1563"/>
        </pc:sldMkLst>
      </pc:sldChg>
      <pc:sldChg chg="del">
        <pc:chgData name="Ariel Rodriguez Rojas" userId="f203edef-e99f-4492-88de-86ec23d69b8b" providerId="ADAL" clId="{08D9ACC4-2CF7-4EA4-A32A-52496AD706AB}" dt="2022-09-08T13:53:15.316" v="1614" actId="47"/>
        <pc:sldMkLst>
          <pc:docMk/>
          <pc:sldMk cId="3865878893" sldId="1564"/>
        </pc:sldMkLst>
      </pc:sldChg>
      <pc:sldChg chg="addSp delSp modSp mod">
        <pc:chgData name="Ariel Rodriguez Rojas" userId="f203edef-e99f-4492-88de-86ec23d69b8b" providerId="ADAL" clId="{08D9ACC4-2CF7-4EA4-A32A-52496AD706AB}" dt="2022-09-09T13:39:20.048" v="8577" actId="14100"/>
        <pc:sldMkLst>
          <pc:docMk/>
          <pc:sldMk cId="3976997074" sldId="1565"/>
        </pc:sldMkLst>
        <pc:spChg chg="del">
          <ac:chgData name="Ariel Rodriguez Rojas" userId="f203edef-e99f-4492-88de-86ec23d69b8b" providerId="ADAL" clId="{08D9ACC4-2CF7-4EA4-A32A-52496AD706AB}" dt="2022-09-09T03:57:15.501" v="7213" actId="478"/>
          <ac:spMkLst>
            <pc:docMk/>
            <pc:sldMk cId="3976997074" sldId="1565"/>
            <ac:spMk id="2" creationId="{6900330D-7D09-C6C6-B82A-E0871B6E3553}"/>
          </ac:spMkLst>
        </pc:spChg>
        <pc:spChg chg="add del mod">
          <ac:chgData name="Ariel Rodriguez Rojas" userId="f203edef-e99f-4492-88de-86ec23d69b8b" providerId="ADAL" clId="{08D9ACC4-2CF7-4EA4-A32A-52496AD706AB}" dt="2022-09-09T04:46:16.932" v="7839"/>
          <ac:spMkLst>
            <pc:docMk/>
            <pc:sldMk cId="3976997074" sldId="1565"/>
            <ac:spMk id="2" creationId="{6DD558BB-4BAD-4C6B-F57E-55B1E7C40FD2}"/>
          </ac:spMkLst>
        </pc:spChg>
        <pc:spChg chg="del">
          <ac:chgData name="Ariel Rodriguez Rojas" userId="f203edef-e99f-4492-88de-86ec23d69b8b" providerId="ADAL" clId="{08D9ACC4-2CF7-4EA4-A32A-52496AD706AB}" dt="2022-09-08T16:19:14.960" v="3060" actId="478"/>
          <ac:spMkLst>
            <pc:docMk/>
            <pc:sldMk cId="3976997074" sldId="1565"/>
            <ac:spMk id="3" creationId="{FB1F6E86-7B2F-7892-CC72-765E5511E989}"/>
          </ac:spMkLst>
        </pc:spChg>
        <pc:spChg chg="add mod">
          <ac:chgData name="Ariel Rodriguez Rojas" userId="f203edef-e99f-4492-88de-86ec23d69b8b" providerId="ADAL" clId="{08D9ACC4-2CF7-4EA4-A32A-52496AD706AB}" dt="2022-09-08T16:46:05.602" v="4032" actId="20577"/>
          <ac:spMkLst>
            <pc:docMk/>
            <pc:sldMk cId="3976997074" sldId="1565"/>
            <ac:spMk id="4" creationId="{36FD87D0-C675-848E-8C4D-54432EF33779}"/>
          </ac:spMkLst>
        </pc:spChg>
        <pc:spChg chg="mod">
          <ac:chgData name="Ariel Rodriguez Rojas" userId="f203edef-e99f-4492-88de-86ec23d69b8b" providerId="ADAL" clId="{08D9ACC4-2CF7-4EA4-A32A-52496AD706AB}" dt="2022-09-08T16:19:30.422" v="3067" actId="113"/>
          <ac:spMkLst>
            <pc:docMk/>
            <pc:sldMk cId="3976997074" sldId="1565"/>
            <ac:spMk id="6" creationId="{F785A707-D082-484C-86D4-6C255190D5E4}"/>
          </ac:spMkLst>
        </pc:spChg>
        <pc:spChg chg="add mod">
          <ac:chgData name="Ariel Rodriguez Rojas" userId="f203edef-e99f-4492-88de-86ec23d69b8b" providerId="ADAL" clId="{08D9ACC4-2CF7-4EA4-A32A-52496AD706AB}" dt="2022-09-08T16:41:13.793" v="3837" actId="1076"/>
          <ac:spMkLst>
            <pc:docMk/>
            <pc:sldMk cId="3976997074" sldId="1565"/>
            <ac:spMk id="7" creationId="{C65DB628-FCF3-B81E-2847-EC260F80BDE6}"/>
          </ac:spMkLst>
        </pc:spChg>
        <pc:spChg chg="add mod">
          <ac:chgData name="Ariel Rodriguez Rojas" userId="f203edef-e99f-4492-88de-86ec23d69b8b" providerId="ADAL" clId="{08D9ACC4-2CF7-4EA4-A32A-52496AD706AB}" dt="2022-09-08T16:41:13.793" v="3837" actId="1076"/>
          <ac:spMkLst>
            <pc:docMk/>
            <pc:sldMk cId="3976997074" sldId="1565"/>
            <ac:spMk id="8" creationId="{B375BA4D-C0C6-9108-A5F4-46C1B754763C}"/>
          </ac:spMkLst>
        </pc:spChg>
        <pc:spChg chg="add mod">
          <ac:chgData name="Ariel Rodriguez Rojas" userId="f203edef-e99f-4492-88de-86ec23d69b8b" providerId="ADAL" clId="{08D9ACC4-2CF7-4EA4-A32A-52496AD706AB}" dt="2022-09-08T16:41:13.793" v="3837" actId="1076"/>
          <ac:spMkLst>
            <pc:docMk/>
            <pc:sldMk cId="3976997074" sldId="1565"/>
            <ac:spMk id="9" creationId="{E12D12D4-CF80-17E5-681D-802C3EFB6F06}"/>
          </ac:spMkLst>
        </pc:spChg>
        <pc:spChg chg="add mod">
          <ac:chgData name="Ariel Rodriguez Rojas" userId="f203edef-e99f-4492-88de-86ec23d69b8b" providerId="ADAL" clId="{08D9ACC4-2CF7-4EA4-A32A-52496AD706AB}" dt="2022-09-08T16:41:13.793" v="3837" actId="1076"/>
          <ac:spMkLst>
            <pc:docMk/>
            <pc:sldMk cId="3976997074" sldId="1565"/>
            <ac:spMk id="10" creationId="{65C050DB-98CE-255D-A74E-692D6C283CA6}"/>
          </ac:spMkLst>
        </pc:spChg>
        <pc:spChg chg="add mod">
          <ac:chgData name="Ariel Rodriguez Rojas" userId="f203edef-e99f-4492-88de-86ec23d69b8b" providerId="ADAL" clId="{08D9ACC4-2CF7-4EA4-A32A-52496AD706AB}" dt="2022-09-08T16:41:13.793" v="3837" actId="1076"/>
          <ac:spMkLst>
            <pc:docMk/>
            <pc:sldMk cId="3976997074" sldId="1565"/>
            <ac:spMk id="11" creationId="{FEF4A2D3-0D72-B0F5-3431-473D80585ED4}"/>
          </ac:spMkLst>
        </pc:spChg>
        <pc:spChg chg="add mod">
          <ac:chgData name="Ariel Rodriguez Rojas" userId="f203edef-e99f-4492-88de-86ec23d69b8b" providerId="ADAL" clId="{08D9ACC4-2CF7-4EA4-A32A-52496AD706AB}" dt="2022-09-08T16:41:13.793" v="3837" actId="1076"/>
          <ac:spMkLst>
            <pc:docMk/>
            <pc:sldMk cId="3976997074" sldId="1565"/>
            <ac:spMk id="12" creationId="{E0C44BBD-DD11-0AC5-972A-49798BB22921}"/>
          </ac:spMkLst>
        </pc:spChg>
        <pc:spChg chg="add mod">
          <ac:chgData name="Ariel Rodriguez Rojas" userId="f203edef-e99f-4492-88de-86ec23d69b8b" providerId="ADAL" clId="{08D9ACC4-2CF7-4EA4-A32A-52496AD706AB}" dt="2022-09-08T16:41:13.793" v="3837" actId="1076"/>
          <ac:spMkLst>
            <pc:docMk/>
            <pc:sldMk cId="3976997074" sldId="1565"/>
            <ac:spMk id="13" creationId="{2459F70D-075E-2F63-81D9-18EBE64C0208}"/>
          </ac:spMkLst>
        </pc:spChg>
        <pc:spChg chg="mod">
          <ac:chgData name="Ariel Rodriguez Rojas" userId="f203edef-e99f-4492-88de-86ec23d69b8b" providerId="ADAL" clId="{08D9ACC4-2CF7-4EA4-A32A-52496AD706AB}" dt="2022-09-09T13:39:20.048" v="8577" actId="14100"/>
          <ac:spMkLst>
            <pc:docMk/>
            <pc:sldMk cId="3976997074" sldId="1565"/>
            <ac:spMk id="15" creationId="{439AD042-3258-EAA6-C80E-5D183B2981C5}"/>
          </ac:spMkLst>
        </pc:spChg>
        <pc:picChg chg="add del mod">
          <ac:chgData name="Ariel Rodriguez Rojas" userId="f203edef-e99f-4492-88de-86ec23d69b8b" providerId="ADAL" clId="{08D9ACC4-2CF7-4EA4-A32A-52496AD706AB}" dt="2022-09-08T20:17:23.366" v="5117" actId="478"/>
          <ac:picMkLst>
            <pc:docMk/>
            <pc:sldMk cId="3976997074" sldId="1565"/>
            <ac:picMk id="3" creationId="{784937AC-49E0-F37F-743B-1F007727D934}"/>
          </ac:picMkLst>
        </pc:picChg>
        <pc:picChg chg="add mod">
          <ac:chgData name="Ariel Rodriguez Rojas" userId="f203edef-e99f-4492-88de-86ec23d69b8b" providerId="ADAL" clId="{08D9ACC4-2CF7-4EA4-A32A-52496AD706AB}" dt="2022-09-09T04:38:57.869" v="7760" actId="207"/>
          <ac:picMkLst>
            <pc:docMk/>
            <pc:sldMk cId="3976997074" sldId="1565"/>
            <ac:picMk id="3" creationId="{7CA1A694-238B-2B65-57C0-0DC6DAE39189}"/>
          </ac:picMkLst>
        </pc:picChg>
        <pc:picChg chg="add del mod">
          <ac:chgData name="Ariel Rodriguez Rojas" userId="f203edef-e99f-4492-88de-86ec23d69b8b" providerId="ADAL" clId="{08D9ACC4-2CF7-4EA4-A32A-52496AD706AB}" dt="2022-09-08T20:03:19.019" v="5078" actId="478"/>
          <ac:picMkLst>
            <pc:docMk/>
            <pc:sldMk cId="3976997074" sldId="1565"/>
            <ac:picMk id="14" creationId="{A008736E-79AC-EDEC-AE58-9FF8B1D19D1F}"/>
          </ac:picMkLst>
        </pc:picChg>
        <pc:picChg chg="add mod">
          <ac:chgData name="Ariel Rodriguez Rojas" userId="f203edef-e99f-4492-88de-86ec23d69b8b" providerId="ADAL" clId="{08D9ACC4-2CF7-4EA4-A32A-52496AD706AB}" dt="2022-09-09T04:40:48.481" v="7772" actId="1076"/>
          <ac:picMkLst>
            <pc:docMk/>
            <pc:sldMk cId="3976997074" sldId="1565"/>
            <ac:picMk id="14" creationId="{A3BBABF6-A821-501F-C265-9CB3F9443C54}"/>
          </ac:picMkLst>
        </pc:picChg>
        <pc:picChg chg="add mod ord">
          <ac:chgData name="Ariel Rodriguez Rojas" userId="f203edef-e99f-4492-88de-86ec23d69b8b" providerId="ADAL" clId="{08D9ACC4-2CF7-4EA4-A32A-52496AD706AB}" dt="2022-09-08T20:17:20.806" v="5116" actId="171"/>
          <ac:picMkLst>
            <pc:docMk/>
            <pc:sldMk cId="3976997074" sldId="1565"/>
            <ac:picMk id="16" creationId="{F14DE256-E3C4-2F8A-4C59-E71021A2DBA3}"/>
          </ac:picMkLst>
        </pc:picChg>
        <pc:picChg chg="add mod">
          <ac:chgData name="Ariel Rodriguez Rojas" userId="f203edef-e99f-4492-88de-86ec23d69b8b" providerId="ADAL" clId="{08D9ACC4-2CF7-4EA4-A32A-52496AD706AB}" dt="2022-09-09T04:40:51.965" v="7773" actId="207"/>
          <ac:picMkLst>
            <pc:docMk/>
            <pc:sldMk cId="3976997074" sldId="1565"/>
            <ac:picMk id="18" creationId="{FD756B61-5988-98D5-5C62-9212C380FE99}"/>
          </ac:picMkLst>
        </pc:picChg>
      </pc:sldChg>
      <pc:sldChg chg="addSp delSp modSp del mod">
        <pc:chgData name="Ariel Rodriguez Rojas" userId="f203edef-e99f-4492-88de-86ec23d69b8b" providerId="ADAL" clId="{08D9ACC4-2CF7-4EA4-A32A-52496AD706AB}" dt="2022-09-08T14:31:32.589" v="1973" actId="47"/>
        <pc:sldMkLst>
          <pc:docMk/>
          <pc:sldMk cId="172867348" sldId="1566"/>
        </pc:sldMkLst>
        <pc:spChg chg="del mod">
          <ac:chgData name="Ariel Rodriguez Rojas" userId="f203edef-e99f-4492-88de-86ec23d69b8b" providerId="ADAL" clId="{08D9ACC4-2CF7-4EA4-A32A-52496AD706AB}" dt="2022-09-08T13:38:40.375" v="1186" actId="478"/>
          <ac:spMkLst>
            <pc:docMk/>
            <pc:sldMk cId="172867348" sldId="1566"/>
            <ac:spMk id="2" creationId="{71524CBF-925D-4519-BA70-28AFB1912960}"/>
          </ac:spMkLst>
        </pc:spChg>
        <pc:spChg chg="mod">
          <ac:chgData name="Ariel Rodriguez Rojas" userId="f203edef-e99f-4492-88de-86ec23d69b8b" providerId="ADAL" clId="{08D9ACC4-2CF7-4EA4-A32A-52496AD706AB}" dt="2022-09-08T14:14:51.949" v="1834" actId="1076"/>
          <ac:spMkLst>
            <pc:docMk/>
            <pc:sldMk cId="172867348" sldId="1566"/>
            <ac:spMk id="3" creationId="{62870B93-3C5A-1D98-0768-835F7ED2B0BB}"/>
          </ac:spMkLst>
        </pc:spChg>
        <pc:spChg chg="del mod">
          <ac:chgData name="Ariel Rodriguez Rojas" userId="f203edef-e99f-4492-88de-86ec23d69b8b" providerId="ADAL" clId="{08D9ACC4-2CF7-4EA4-A32A-52496AD706AB}" dt="2022-09-08T14:18:21.938" v="1874" actId="478"/>
          <ac:spMkLst>
            <pc:docMk/>
            <pc:sldMk cId="172867348" sldId="1566"/>
            <ac:spMk id="4" creationId="{A0D23B9D-A4DE-2F42-8FE4-11224D3557FE}"/>
          </ac:spMkLst>
        </pc:spChg>
        <pc:spChg chg="add mod">
          <ac:chgData name="Ariel Rodriguez Rojas" userId="f203edef-e99f-4492-88de-86ec23d69b8b" providerId="ADAL" clId="{08D9ACC4-2CF7-4EA4-A32A-52496AD706AB}" dt="2022-09-08T14:14:51.949" v="1834" actId="1076"/>
          <ac:spMkLst>
            <pc:docMk/>
            <pc:sldMk cId="172867348" sldId="1566"/>
            <ac:spMk id="5" creationId="{391C4B22-3056-B002-C9F6-AA61E0B3E7C6}"/>
          </ac:spMkLst>
        </pc:spChg>
        <pc:spChg chg="add mod">
          <ac:chgData name="Ariel Rodriguez Rojas" userId="f203edef-e99f-4492-88de-86ec23d69b8b" providerId="ADAL" clId="{08D9ACC4-2CF7-4EA4-A32A-52496AD706AB}" dt="2022-09-08T14:14:51.949" v="1834" actId="1076"/>
          <ac:spMkLst>
            <pc:docMk/>
            <pc:sldMk cId="172867348" sldId="1566"/>
            <ac:spMk id="6" creationId="{9ED6FD59-E44E-45DF-5856-71656E6BD292}"/>
          </ac:spMkLst>
        </pc:spChg>
        <pc:spChg chg="add del mod">
          <ac:chgData name="Ariel Rodriguez Rojas" userId="f203edef-e99f-4492-88de-86ec23d69b8b" providerId="ADAL" clId="{08D9ACC4-2CF7-4EA4-A32A-52496AD706AB}" dt="2022-09-08T14:18:21.938" v="1874" actId="478"/>
          <ac:spMkLst>
            <pc:docMk/>
            <pc:sldMk cId="172867348" sldId="1566"/>
            <ac:spMk id="7" creationId="{08992B7D-5E50-DB41-9A4C-9D5EAAA79CC5}"/>
          </ac:spMkLst>
        </pc:spChg>
        <pc:spChg chg="add del mod">
          <ac:chgData name="Ariel Rodriguez Rojas" userId="f203edef-e99f-4492-88de-86ec23d69b8b" providerId="ADAL" clId="{08D9ACC4-2CF7-4EA4-A32A-52496AD706AB}" dt="2022-09-08T12:14:10.585" v="95" actId="478"/>
          <ac:spMkLst>
            <pc:docMk/>
            <pc:sldMk cId="172867348" sldId="1566"/>
            <ac:spMk id="9" creationId="{00FF9858-2676-8DAE-A90C-1C38EEE24283}"/>
          </ac:spMkLst>
        </pc:spChg>
        <pc:spChg chg="add del mod">
          <ac:chgData name="Ariel Rodriguez Rojas" userId="f203edef-e99f-4492-88de-86ec23d69b8b" providerId="ADAL" clId="{08D9ACC4-2CF7-4EA4-A32A-52496AD706AB}" dt="2022-09-08T14:18:21.938" v="1874" actId="478"/>
          <ac:spMkLst>
            <pc:docMk/>
            <pc:sldMk cId="172867348" sldId="1566"/>
            <ac:spMk id="10" creationId="{8AEF5E23-2254-6D2B-DCDF-AABCABD52B54}"/>
          </ac:spMkLst>
        </pc:spChg>
        <pc:spChg chg="add del mod">
          <ac:chgData name="Ariel Rodriguez Rojas" userId="f203edef-e99f-4492-88de-86ec23d69b8b" providerId="ADAL" clId="{08D9ACC4-2CF7-4EA4-A32A-52496AD706AB}" dt="2022-09-08T12:45:40.785" v="314" actId="21"/>
          <ac:spMkLst>
            <pc:docMk/>
            <pc:sldMk cId="172867348" sldId="1566"/>
            <ac:spMk id="19" creationId="{216888CD-1DA8-1254-E621-B087ED002AC0}"/>
          </ac:spMkLst>
        </pc:spChg>
        <pc:spChg chg="add del mod">
          <ac:chgData name="Ariel Rodriguez Rojas" userId="f203edef-e99f-4492-88de-86ec23d69b8b" providerId="ADAL" clId="{08D9ACC4-2CF7-4EA4-A32A-52496AD706AB}" dt="2022-09-08T12:45:40.785" v="314" actId="21"/>
          <ac:spMkLst>
            <pc:docMk/>
            <pc:sldMk cId="172867348" sldId="1566"/>
            <ac:spMk id="20" creationId="{11B68C2A-EA17-CE91-5E07-5A85FAD8BC0D}"/>
          </ac:spMkLst>
        </pc:spChg>
        <pc:spChg chg="add del mod">
          <ac:chgData name="Ariel Rodriguez Rojas" userId="f203edef-e99f-4492-88de-86ec23d69b8b" providerId="ADAL" clId="{08D9ACC4-2CF7-4EA4-A32A-52496AD706AB}" dt="2022-09-08T14:18:21.938" v="1874" actId="478"/>
          <ac:spMkLst>
            <pc:docMk/>
            <pc:sldMk cId="172867348" sldId="1566"/>
            <ac:spMk id="28" creationId="{E4582973-B567-94B1-C220-92467C04FD82}"/>
          </ac:spMkLst>
        </pc:spChg>
        <pc:spChg chg="add del mod">
          <ac:chgData name="Ariel Rodriguez Rojas" userId="f203edef-e99f-4492-88de-86ec23d69b8b" providerId="ADAL" clId="{08D9ACC4-2CF7-4EA4-A32A-52496AD706AB}" dt="2022-09-08T14:18:21.938" v="1874" actId="478"/>
          <ac:spMkLst>
            <pc:docMk/>
            <pc:sldMk cId="172867348" sldId="1566"/>
            <ac:spMk id="29" creationId="{76DF3D49-FF3A-1AFA-7ECF-887E482ABF0D}"/>
          </ac:spMkLst>
        </pc:spChg>
        <pc:spChg chg="add del mod">
          <ac:chgData name="Ariel Rodriguez Rojas" userId="f203edef-e99f-4492-88de-86ec23d69b8b" providerId="ADAL" clId="{08D9ACC4-2CF7-4EA4-A32A-52496AD706AB}" dt="2022-09-08T14:18:21.938" v="1874" actId="478"/>
          <ac:spMkLst>
            <pc:docMk/>
            <pc:sldMk cId="172867348" sldId="1566"/>
            <ac:spMk id="30" creationId="{5AA1A928-A172-3C0C-371F-5231BF94961C}"/>
          </ac:spMkLst>
        </pc:spChg>
        <pc:spChg chg="add del mod">
          <ac:chgData name="Ariel Rodriguez Rojas" userId="f203edef-e99f-4492-88de-86ec23d69b8b" providerId="ADAL" clId="{08D9ACC4-2CF7-4EA4-A32A-52496AD706AB}" dt="2022-09-08T14:18:25.307" v="1876" actId="478"/>
          <ac:spMkLst>
            <pc:docMk/>
            <pc:sldMk cId="172867348" sldId="1566"/>
            <ac:spMk id="31" creationId="{CD65CCDF-37D1-57DE-0676-2115C97C2DBA}"/>
          </ac:spMkLst>
        </pc:spChg>
        <pc:spChg chg="add del mod">
          <ac:chgData name="Ariel Rodriguez Rojas" userId="f203edef-e99f-4492-88de-86ec23d69b8b" providerId="ADAL" clId="{08D9ACC4-2CF7-4EA4-A32A-52496AD706AB}" dt="2022-09-08T14:18:25.307" v="1876" actId="478"/>
          <ac:spMkLst>
            <pc:docMk/>
            <pc:sldMk cId="172867348" sldId="1566"/>
            <ac:spMk id="32" creationId="{3253E62E-51FA-D812-F779-1D7E95395A6C}"/>
          </ac:spMkLst>
        </pc:spChg>
        <pc:spChg chg="add del mod ord">
          <ac:chgData name="Ariel Rodriguez Rojas" userId="f203edef-e99f-4492-88de-86ec23d69b8b" providerId="ADAL" clId="{08D9ACC4-2CF7-4EA4-A32A-52496AD706AB}" dt="2022-09-08T14:18:25.307" v="1876" actId="478"/>
          <ac:spMkLst>
            <pc:docMk/>
            <pc:sldMk cId="172867348" sldId="1566"/>
            <ac:spMk id="33" creationId="{5813E9F8-6576-1E91-D6CF-9F0D593C5909}"/>
          </ac:spMkLst>
        </pc:spChg>
        <pc:spChg chg="mod">
          <ac:chgData name="Ariel Rodriguez Rojas" userId="f203edef-e99f-4492-88de-86ec23d69b8b" providerId="ADAL" clId="{08D9ACC4-2CF7-4EA4-A32A-52496AD706AB}" dt="2022-09-08T14:14:43.919" v="1833" actId="113"/>
          <ac:spMkLst>
            <pc:docMk/>
            <pc:sldMk cId="172867348" sldId="1566"/>
            <ac:spMk id="42" creationId="{1B50FB5A-0E4B-E9A5-A076-D277D1B0B45D}"/>
          </ac:spMkLst>
        </pc:spChg>
        <pc:picChg chg="add del mod">
          <ac:chgData name="Ariel Rodriguez Rojas" userId="f203edef-e99f-4492-88de-86ec23d69b8b" providerId="ADAL" clId="{08D9ACC4-2CF7-4EA4-A32A-52496AD706AB}" dt="2022-09-08T12:45:40.785" v="314" actId="21"/>
          <ac:picMkLst>
            <pc:docMk/>
            <pc:sldMk cId="172867348" sldId="1566"/>
            <ac:picMk id="12" creationId="{1F749983-CA9E-F56B-30F6-136122A959DB}"/>
          </ac:picMkLst>
        </pc:picChg>
        <pc:picChg chg="add del mod">
          <ac:chgData name="Ariel Rodriguez Rojas" userId="f203edef-e99f-4492-88de-86ec23d69b8b" providerId="ADAL" clId="{08D9ACC4-2CF7-4EA4-A32A-52496AD706AB}" dt="2022-09-08T12:45:40.785" v="314" actId="21"/>
          <ac:picMkLst>
            <pc:docMk/>
            <pc:sldMk cId="172867348" sldId="1566"/>
            <ac:picMk id="13" creationId="{63FEB4FD-D4D8-61E2-2F0C-5F4CBF2DD6FA}"/>
          </ac:picMkLst>
        </pc:picChg>
        <pc:picChg chg="add del mod">
          <ac:chgData name="Ariel Rodriguez Rojas" userId="f203edef-e99f-4492-88de-86ec23d69b8b" providerId="ADAL" clId="{08D9ACC4-2CF7-4EA4-A32A-52496AD706AB}" dt="2022-09-08T12:45:40.785" v="314" actId="21"/>
          <ac:picMkLst>
            <pc:docMk/>
            <pc:sldMk cId="172867348" sldId="1566"/>
            <ac:picMk id="14" creationId="{3BF7663B-D1B3-C2F6-C7D4-2CFFB539ABFF}"/>
          </ac:picMkLst>
        </pc:picChg>
        <pc:picChg chg="add del mod">
          <ac:chgData name="Ariel Rodriguez Rojas" userId="f203edef-e99f-4492-88de-86ec23d69b8b" providerId="ADAL" clId="{08D9ACC4-2CF7-4EA4-A32A-52496AD706AB}" dt="2022-09-08T12:45:40.785" v="314" actId="21"/>
          <ac:picMkLst>
            <pc:docMk/>
            <pc:sldMk cId="172867348" sldId="1566"/>
            <ac:picMk id="15" creationId="{84E39377-C5B4-7F73-62E4-5E439DACD9E3}"/>
          </ac:picMkLst>
        </pc:picChg>
        <pc:picChg chg="add del mod">
          <ac:chgData name="Ariel Rodriguez Rojas" userId="f203edef-e99f-4492-88de-86ec23d69b8b" providerId="ADAL" clId="{08D9ACC4-2CF7-4EA4-A32A-52496AD706AB}" dt="2022-09-08T12:26:30.511" v="226" actId="478"/>
          <ac:picMkLst>
            <pc:docMk/>
            <pc:sldMk cId="172867348" sldId="1566"/>
            <ac:picMk id="18" creationId="{8A2EBA88-D86C-AE88-0C7B-877CD58B37F8}"/>
          </ac:picMkLst>
        </pc:picChg>
        <pc:picChg chg="add del mod">
          <ac:chgData name="Ariel Rodriguez Rojas" userId="f203edef-e99f-4492-88de-86ec23d69b8b" providerId="ADAL" clId="{08D9ACC4-2CF7-4EA4-A32A-52496AD706AB}" dt="2022-09-08T12:45:40.785" v="314" actId="21"/>
          <ac:picMkLst>
            <pc:docMk/>
            <pc:sldMk cId="172867348" sldId="1566"/>
            <ac:picMk id="22" creationId="{D347E701-96A2-1B89-DF51-D4DB4B3AF27D}"/>
          </ac:picMkLst>
        </pc:picChg>
        <pc:picChg chg="add del mod">
          <ac:chgData name="Ariel Rodriguez Rojas" userId="f203edef-e99f-4492-88de-86ec23d69b8b" providerId="ADAL" clId="{08D9ACC4-2CF7-4EA4-A32A-52496AD706AB}" dt="2022-09-08T12:28:05.578" v="245" actId="478"/>
          <ac:picMkLst>
            <pc:docMk/>
            <pc:sldMk cId="172867348" sldId="1566"/>
            <ac:picMk id="24" creationId="{A1AE29F9-73F4-9E8C-2140-E522123371D6}"/>
          </ac:picMkLst>
        </pc:picChg>
        <pc:picChg chg="add del mod">
          <ac:chgData name="Ariel Rodriguez Rojas" userId="f203edef-e99f-4492-88de-86ec23d69b8b" providerId="ADAL" clId="{08D9ACC4-2CF7-4EA4-A32A-52496AD706AB}" dt="2022-09-08T12:28:24.316" v="249" actId="478"/>
          <ac:picMkLst>
            <pc:docMk/>
            <pc:sldMk cId="172867348" sldId="1566"/>
            <ac:picMk id="26" creationId="{F3B1849B-7631-19CA-7F88-FF0C9879BCF8}"/>
          </ac:picMkLst>
        </pc:picChg>
        <pc:picChg chg="add del mod">
          <ac:chgData name="Ariel Rodriguez Rojas" userId="f203edef-e99f-4492-88de-86ec23d69b8b" providerId="ADAL" clId="{08D9ACC4-2CF7-4EA4-A32A-52496AD706AB}" dt="2022-09-08T12:28:25.437" v="250" actId="478"/>
          <ac:picMkLst>
            <pc:docMk/>
            <pc:sldMk cId="172867348" sldId="1566"/>
            <ac:picMk id="27" creationId="{389179D2-1CC2-81ED-1334-F1DF48E0691C}"/>
          </ac:picMkLst>
        </pc:picChg>
        <pc:cxnChg chg="add del mod">
          <ac:chgData name="Ariel Rodriguez Rojas" userId="f203edef-e99f-4492-88de-86ec23d69b8b" providerId="ADAL" clId="{08D9ACC4-2CF7-4EA4-A32A-52496AD706AB}" dt="2022-09-08T14:18:26.055" v="1877" actId="478"/>
          <ac:cxnSpMkLst>
            <pc:docMk/>
            <pc:sldMk cId="172867348" sldId="1566"/>
            <ac:cxnSpMk id="35" creationId="{39233EE6-BBA9-E316-CA70-E3042E301253}"/>
          </ac:cxnSpMkLst>
        </pc:cxnChg>
        <pc:cxnChg chg="add del mod">
          <ac:chgData name="Ariel Rodriguez Rojas" userId="f203edef-e99f-4492-88de-86ec23d69b8b" providerId="ADAL" clId="{08D9ACC4-2CF7-4EA4-A32A-52496AD706AB}" dt="2022-09-08T14:18:21.938" v="1874" actId="478"/>
          <ac:cxnSpMkLst>
            <pc:docMk/>
            <pc:sldMk cId="172867348" sldId="1566"/>
            <ac:cxnSpMk id="37" creationId="{DE6E0F77-6393-A6A0-1B95-EDE130262474}"/>
          </ac:cxnSpMkLst>
        </pc:cxnChg>
        <pc:cxnChg chg="add del mod">
          <ac:chgData name="Ariel Rodriguez Rojas" userId="f203edef-e99f-4492-88de-86ec23d69b8b" providerId="ADAL" clId="{08D9ACC4-2CF7-4EA4-A32A-52496AD706AB}" dt="2022-09-08T14:18:22.927" v="1875" actId="478"/>
          <ac:cxnSpMkLst>
            <pc:docMk/>
            <pc:sldMk cId="172867348" sldId="1566"/>
            <ac:cxnSpMk id="41" creationId="{1AE353D2-3226-014F-2A61-2C6D4A19AB0E}"/>
          </ac:cxnSpMkLst>
        </pc:cxnChg>
      </pc:sldChg>
      <pc:sldChg chg="addSp delSp modSp del mod">
        <pc:chgData name="Ariel Rodriguez Rojas" userId="f203edef-e99f-4492-88de-86ec23d69b8b" providerId="ADAL" clId="{08D9ACC4-2CF7-4EA4-A32A-52496AD706AB}" dt="2022-09-08T14:39:07.038" v="2118" actId="47"/>
        <pc:sldMkLst>
          <pc:docMk/>
          <pc:sldMk cId="1161231526" sldId="1567"/>
        </pc:sldMkLst>
        <pc:spChg chg="del mod">
          <ac:chgData name="Ariel Rodriguez Rojas" userId="f203edef-e99f-4492-88de-86ec23d69b8b" providerId="ADAL" clId="{08D9ACC4-2CF7-4EA4-A32A-52496AD706AB}" dt="2022-09-08T14:20:14.764" v="1880" actId="478"/>
          <ac:spMkLst>
            <pc:docMk/>
            <pc:sldMk cId="1161231526" sldId="1567"/>
            <ac:spMk id="3" creationId="{62870B93-3C5A-1D98-0768-835F7ED2B0BB}"/>
          </ac:spMkLst>
        </pc:spChg>
        <pc:spChg chg="mod">
          <ac:chgData name="Ariel Rodriguez Rojas" userId="f203edef-e99f-4492-88de-86ec23d69b8b" providerId="ADAL" clId="{08D9ACC4-2CF7-4EA4-A32A-52496AD706AB}" dt="2022-09-08T14:26:22.828" v="1945" actId="1076"/>
          <ac:spMkLst>
            <pc:docMk/>
            <pc:sldMk cId="1161231526" sldId="1567"/>
            <ac:spMk id="4" creationId="{A0D23B9D-A4DE-2F42-8FE4-11224D3557FE}"/>
          </ac:spMkLst>
        </pc:spChg>
        <pc:spChg chg="add mod">
          <ac:chgData name="Ariel Rodriguez Rojas" userId="f203edef-e99f-4492-88de-86ec23d69b8b" providerId="ADAL" clId="{08D9ACC4-2CF7-4EA4-A32A-52496AD706AB}" dt="2022-09-08T14:20:27.209" v="1882"/>
          <ac:spMkLst>
            <pc:docMk/>
            <pc:sldMk cId="1161231526" sldId="1567"/>
            <ac:spMk id="5" creationId="{F1045153-0CD6-01FD-C42A-BD29DF0DA575}"/>
          </ac:spMkLst>
        </pc:spChg>
        <pc:spChg chg="add mod">
          <ac:chgData name="Ariel Rodriguez Rojas" userId="f203edef-e99f-4492-88de-86ec23d69b8b" providerId="ADAL" clId="{08D9ACC4-2CF7-4EA4-A32A-52496AD706AB}" dt="2022-09-08T14:34:42.450" v="1993" actId="20577"/>
          <ac:spMkLst>
            <pc:docMk/>
            <pc:sldMk cId="1161231526" sldId="1567"/>
            <ac:spMk id="6" creationId="{ACE09199-C513-700A-47C0-9671A532DA04}"/>
          </ac:spMkLst>
        </pc:spChg>
        <pc:spChg chg="add mod ord">
          <ac:chgData name="Ariel Rodriguez Rojas" userId="f203edef-e99f-4492-88de-86ec23d69b8b" providerId="ADAL" clId="{08D9ACC4-2CF7-4EA4-A32A-52496AD706AB}" dt="2022-09-08T14:26:22.828" v="1945" actId="1076"/>
          <ac:spMkLst>
            <pc:docMk/>
            <pc:sldMk cId="1161231526" sldId="1567"/>
            <ac:spMk id="7" creationId="{F9CAB654-8398-1D23-FC3A-D606EE5D9624}"/>
          </ac:spMkLst>
        </pc:spChg>
        <pc:spChg chg="add del mod">
          <ac:chgData name="Ariel Rodriguez Rojas" userId="f203edef-e99f-4492-88de-86ec23d69b8b" providerId="ADAL" clId="{08D9ACC4-2CF7-4EA4-A32A-52496AD706AB}" dt="2022-09-08T14:25:14.728" v="1935"/>
          <ac:spMkLst>
            <pc:docMk/>
            <pc:sldMk cId="1161231526" sldId="1567"/>
            <ac:spMk id="15" creationId="{DF723DFD-5BC9-0AC3-2A6F-8D60795A86A6}"/>
          </ac:spMkLst>
        </pc:spChg>
        <pc:spChg chg="add del mod">
          <ac:chgData name="Ariel Rodriguez Rojas" userId="f203edef-e99f-4492-88de-86ec23d69b8b" providerId="ADAL" clId="{08D9ACC4-2CF7-4EA4-A32A-52496AD706AB}" dt="2022-09-08T14:25:14.728" v="1935"/>
          <ac:spMkLst>
            <pc:docMk/>
            <pc:sldMk cId="1161231526" sldId="1567"/>
            <ac:spMk id="17" creationId="{DA196461-E360-79A4-2E7D-5A31368C5928}"/>
          </ac:spMkLst>
        </pc:spChg>
        <pc:spChg chg="add del mod">
          <ac:chgData name="Ariel Rodriguez Rojas" userId="f203edef-e99f-4492-88de-86ec23d69b8b" providerId="ADAL" clId="{08D9ACC4-2CF7-4EA4-A32A-52496AD706AB}" dt="2022-09-08T14:25:14.728" v="1935"/>
          <ac:spMkLst>
            <pc:docMk/>
            <pc:sldMk cId="1161231526" sldId="1567"/>
            <ac:spMk id="18" creationId="{137DE8D8-4FCE-1115-1F2E-82AD16B5FDA9}"/>
          </ac:spMkLst>
        </pc:spChg>
        <pc:spChg chg="add del mod">
          <ac:chgData name="Ariel Rodriguez Rojas" userId="f203edef-e99f-4492-88de-86ec23d69b8b" providerId="ADAL" clId="{08D9ACC4-2CF7-4EA4-A32A-52496AD706AB}" dt="2022-09-08T14:25:14.728" v="1935"/>
          <ac:spMkLst>
            <pc:docMk/>
            <pc:sldMk cId="1161231526" sldId="1567"/>
            <ac:spMk id="19" creationId="{C772651C-113B-348F-5AD5-9074B6AE8BB4}"/>
          </ac:spMkLst>
        </pc:spChg>
        <pc:spChg chg="add del mod">
          <ac:chgData name="Ariel Rodriguez Rojas" userId="f203edef-e99f-4492-88de-86ec23d69b8b" providerId="ADAL" clId="{08D9ACC4-2CF7-4EA4-A32A-52496AD706AB}" dt="2022-09-08T14:25:14.728" v="1935"/>
          <ac:spMkLst>
            <pc:docMk/>
            <pc:sldMk cId="1161231526" sldId="1567"/>
            <ac:spMk id="20" creationId="{D91FD52C-8A39-96ED-B42F-E52505E2F86C}"/>
          </ac:spMkLst>
        </pc:spChg>
        <pc:spChg chg="add del mod">
          <ac:chgData name="Ariel Rodriguez Rojas" userId="f203edef-e99f-4492-88de-86ec23d69b8b" providerId="ADAL" clId="{08D9ACC4-2CF7-4EA4-A32A-52496AD706AB}" dt="2022-09-08T14:25:14.728" v="1935"/>
          <ac:spMkLst>
            <pc:docMk/>
            <pc:sldMk cId="1161231526" sldId="1567"/>
            <ac:spMk id="21" creationId="{9AB7E0CE-BC08-0969-5FD5-9C0E584CF735}"/>
          </ac:spMkLst>
        </pc:spChg>
        <pc:spChg chg="add del mod">
          <ac:chgData name="Ariel Rodriguez Rojas" userId="f203edef-e99f-4492-88de-86ec23d69b8b" providerId="ADAL" clId="{08D9ACC4-2CF7-4EA4-A32A-52496AD706AB}" dt="2022-09-08T14:25:14.728" v="1935"/>
          <ac:spMkLst>
            <pc:docMk/>
            <pc:sldMk cId="1161231526" sldId="1567"/>
            <ac:spMk id="34" creationId="{C644CF79-8E62-9E5B-A66C-48288654C4A1}"/>
          </ac:spMkLst>
        </pc:spChg>
        <pc:spChg chg="del">
          <ac:chgData name="Ariel Rodriguez Rojas" userId="f203edef-e99f-4492-88de-86ec23d69b8b" providerId="ADAL" clId="{08D9ACC4-2CF7-4EA4-A32A-52496AD706AB}" dt="2022-09-08T14:20:18.214" v="1881" actId="478"/>
          <ac:spMkLst>
            <pc:docMk/>
            <pc:sldMk cId="1161231526" sldId="1567"/>
            <ac:spMk id="42" creationId="{1B50FB5A-0E4B-E9A5-A076-D277D1B0B45D}"/>
          </ac:spMkLst>
        </pc:spChg>
        <pc:spChg chg="add del mod ord">
          <ac:chgData name="Ariel Rodriguez Rojas" userId="f203edef-e99f-4492-88de-86ec23d69b8b" providerId="ADAL" clId="{08D9ACC4-2CF7-4EA4-A32A-52496AD706AB}" dt="2022-09-08T14:26:37.582" v="1947" actId="478"/>
          <ac:spMkLst>
            <pc:docMk/>
            <pc:sldMk cId="1161231526" sldId="1567"/>
            <ac:spMk id="47" creationId="{893528E3-E4E7-3397-58A6-E5F3709B43F6}"/>
          </ac:spMkLst>
        </pc:spChg>
        <pc:picChg chg="add del mod">
          <ac:chgData name="Ariel Rodriguez Rojas" userId="f203edef-e99f-4492-88de-86ec23d69b8b" providerId="ADAL" clId="{08D9ACC4-2CF7-4EA4-A32A-52496AD706AB}" dt="2022-09-08T14:25:14.728" v="1935"/>
          <ac:picMkLst>
            <pc:docMk/>
            <pc:sldMk cId="1161231526" sldId="1567"/>
            <ac:picMk id="8" creationId="{76BED246-59C8-A670-E743-ED5CE800928F}"/>
          </ac:picMkLst>
        </pc:picChg>
        <pc:picChg chg="add del mod">
          <ac:chgData name="Ariel Rodriguez Rojas" userId="f203edef-e99f-4492-88de-86ec23d69b8b" providerId="ADAL" clId="{08D9ACC4-2CF7-4EA4-A32A-52496AD706AB}" dt="2022-09-08T14:25:14.728" v="1935"/>
          <ac:picMkLst>
            <pc:docMk/>
            <pc:sldMk cId="1161231526" sldId="1567"/>
            <ac:picMk id="9" creationId="{D8FD9B1E-FD58-115A-B459-205C788FD224}"/>
          </ac:picMkLst>
        </pc:picChg>
        <pc:picChg chg="add del mod">
          <ac:chgData name="Ariel Rodriguez Rojas" userId="f203edef-e99f-4492-88de-86ec23d69b8b" providerId="ADAL" clId="{08D9ACC4-2CF7-4EA4-A32A-52496AD706AB}" dt="2022-09-08T14:25:14.728" v="1935"/>
          <ac:picMkLst>
            <pc:docMk/>
            <pc:sldMk cId="1161231526" sldId="1567"/>
            <ac:picMk id="10" creationId="{9B2FB50A-F45E-472B-FE6C-BC68B7C2490D}"/>
          </ac:picMkLst>
        </pc:picChg>
        <pc:picChg chg="add del mod">
          <ac:chgData name="Ariel Rodriguez Rojas" userId="f203edef-e99f-4492-88de-86ec23d69b8b" providerId="ADAL" clId="{08D9ACC4-2CF7-4EA4-A32A-52496AD706AB}" dt="2022-09-08T14:25:14.728" v="1935"/>
          <ac:picMkLst>
            <pc:docMk/>
            <pc:sldMk cId="1161231526" sldId="1567"/>
            <ac:picMk id="11" creationId="{D1BA4F58-5BCE-6DF1-61A0-20B56E069BFD}"/>
          </ac:picMkLst>
        </pc:picChg>
        <pc:picChg chg="add del mod">
          <ac:chgData name="Ariel Rodriguez Rojas" userId="f203edef-e99f-4492-88de-86ec23d69b8b" providerId="ADAL" clId="{08D9ACC4-2CF7-4EA4-A32A-52496AD706AB}" dt="2022-09-08T14:25:14.728" v="1935"/>
          <ac:picMkLst>
            <pc:docMk/>
            <pc:sldMk cId="1161231526" sldId="1567"/>
            <ac:picMk id="12" creationId="{55031BF1-62FE-E5D5-1DF2-1AF08BCBCE4F}"/>
          </ac:picMkLst>
        </pc:picChg>
        <pc:picChg chg="add del mod">
          <ac:chgData name="Ariel Rodriguez Rojas" userId="f203edef-e99f-4492-88de-86ec23d69b8b" providerId="ADAL" clId="{08D9ACC4-2CF7-4EA4-A32A-52496AD706AB}" dt="2022-09-08T14:25:14.728" v="1935"/>
          <ac:picMkLst>
            <pc:docMk/>
            <pc:sldMk cId="1161231526" sldId="1567"/>
            <ac:picMk id="13" creationId="{3F0F6EA7-88AA-6490-3BCB-5C14DA8219AD}"/>
          </ac:picMkLst>
        </pc:picChg>
        <pc:picChg chg="add del mod">
          <ac:chgData name="Ariel Rodriguez Rojas" userId="f203edef-e99f-4492-88de-86ec23d69b8b" providerId="ADAL" clId="{08D9ACC4-2CF7-4EA4-A32A-52496AD706AB}" dt="2022-09-08T14:25:14.728" v="1935"/>
          <ac:picMkLst>
            <pc:docMk/>
            <pc:sldMk cId="1161231526" sldId="1567"/>
            <ac:picMk id="14" creationId="{2142AFAF-BCB0-1AE3-A1F9-C5D34D17480F}"/>
          </ac:picMkLst>
        </pc:picChg>
        <pc:picChg chg="add del mod">
          <ac:chgData name="Ariel Rodriguez Rojas" userId="f203edef-e99f-4492-88de-86ec23d69b8b" providerId="ADAL" clId="{08D9ACC4-2CF7-4EA4-A32A-52496AD706AB}" dt="2022-09-08T14:25:14.728" v="1935"/>
          <ac:picMkLst>
            <pc:docMk/>
            <pc:sldMk cId="1161231526" sldId="1567"/>
            <ac:picMk id="22" creationId="{0CA0ED2D-8E3A-282E-927D-1F498249C094}"/>
          </ac:picMkLst>
        </pc:picChg>
        <pc:picChg chg="add del mod">
          <ac:chgData name="Ariel Rodriguez Rojas" userId="f203edef-e99f-4492-88de-86ec23d69b8b" providerId="ADAL" clId="{08D9ACC4-2CF7-4EA4-A32A-52496AD706AB}" dt="2022-09-08T14:25:14.728" v="1935"/>
          <ac:picMkLst>
            <pc:docMk/>
            <pc:sldMk cId="1161231526" sldId="1567"/>
            <ac:picMk id="23" creationId="{1527B0AE-B8C9-DCC0-9CEE-FF6417CA13E8}"/>
          </ac:picMkLst>
        </pc:picChg>
        <pc:picChg chg="add del mod">
          <ac:chgData name="Ariel Rodriguez Rojas" userId="f203edef-e99f-4492-88de-86ec23d69b8b" providerId="ADAL" clId="{08D9ACC4-2CF7-4EA4-A32A-52496AD706AB}" dt="2022-09-08T14:25:14.728" v="1935"/>
          <ac:picMkLst>
            <pc:docMk/>
            <pc:sldMk cId="1161231526" sldId="1567"/>
            <ac:picMk id="24" creationId="{33383AAD-3353-7671-81C4-7AB4798DCDAD}"/>
          </ac:picMkLst>
        </pc:picChg>
        <pc:picChg chg="add del mod">
          <ac:chgData name="Ariel Rodriguez Rojas" userId="f203edef-e99f-4492-88de-86ec23d69b8b" providerId="ADAL" clId="{08D9ACC4-2CF7-4EA4-A32A-52496AD706AB}" dt="2022-09-08T14:25:14.728" v="1935"/>
          <ac:picMkLst>
            <pc:docMk/>
            <pc:sldMk cId="1161231526" sldId="1567"/>
            <ac:picMk id="25" creationId="{D17A9A65-E659-C526-8932-4774C0FBAF71}"/>
          </ac:picMkLst>
        </pc:picChg>
        <pc:picChg chg="add del mod">
          <ac:chgData name="Ariel Rodriguez Rojas" userId="f203edef-e99f-4492-88de-86ec23d69b8b" providerId="ADAL" clId="{08D9ACC4-2CF7-4EA4-A32A-52496AD706AB}" dt="2022-09-08T14:25:14.728" v="1935"/>
          <ac:picMkLst>
            <pc:docMk/>
            <pc:sldMk cId="1161231526" sldId="1567"/>
            <ac:picMk id="26" creationId="{1A036EEF-E5F1-C35D-9F35-2B42EDC386DE}"/>
          </ac:picMkLst>
        </pc:picChg>
        <pc:picChg chg="add del mod">
          <ac:chgData name="Ariel Rodriguez Rojas" userId="f203edef-e99f-4492-88de-86ec23d69b8b" providerId="ADAL" clId="{08D9ACC4-2CF7-4EA4-A32A-52496AD706AB}" dt="2022-09-08T14:25:14.728" v="1935"/>
          <ac:picMkLst>
            <pc:docMk/>
            <pc:sldMk cId="1161231526" sldId="1567"/>
            <ac:picMk id="27" creationId="{D2AAC05D-F7CB-C100-DBE7-953DA28E5278}"/>
          </ac:picMkLst>
        </pc:picChg>
        <pc:picChg chg="add del mod">
          <ac:chgData name="Ariel Rodriguez Rojas" userId="f203edef-e99f-4492-88de-86ec23d69b8b" providerId="ADAL" clId="{08D9ACC4-2CF7-4EA4-A32A-52496AD706AB}" dt="2022-09-08T14:25:14.728" v="1935"/>
          <ac:picMkLst>
            <pc:docMk/>
            <pc:sldMk cId="1161231526" sldId="1567"/>
            <ac:picMk id="32" creationId="{14558E4D-8C6A-B7F4-05B8-DCC400304FF5}"/>
          </ac:picMkLst>
        </pc:picChg>
        <pc:picChg chg="add del mod">
          <ac:chgData name="Ariel Rodriguez Rojas" userId="f203edef-e99f-4492-88de-86ec23d69b8b" providerId="ADAL" clId="{08D9ACC4-2CF7-4EA4-A32A-52496AD706AB}" dt="2022-09-08T14:25:14.728" v="1935"/>
          <ac:picMkLst>
            <pc:docMk/>
            <pc:sldMk cId="1161231526" sldId="1567"/>
            <ac:picMk id="33" creationId="{72DF75F0-5231-2EFA-7C23-BDDC1E792A72}"/>
          </ac:picMkLst>
        </pc:picChg>
        <pc:picChg chg="add del mod">
          <ac:chgData name="Ariel Rodriguez Rojas" userId="f203edef-e99f-4492-88de-86ec23d69b8b" providerId="ADAL" clId="{08D9ACC4-2CF7-4EA4-A32A-52496AD706AB}" dt="2022-09-08T14:25:14.728" v="1935"/>
          <ac:picMkLst>
            <pc:docMk/>
            <pc:sldMk cId="1161231526" sldId="1567"/>
            <ac:picMk id="35" creationId="{6A5BD573-6AA7-3380-5E06-9DCB6F5BF8CA}"/>
          </ac:picMkLst>
        </pc:picChg>
        <pc:picChg chg="add del mod">
          <ac:chgData name="Ariel Rodriguez Rojas" userId="f203edef-e99f-4492-88de-86ec23d69b8b" providerId="ADAL" clId="{08D9ACC4-2CF7-4EA4-A32A-52496AD706AB}" dt="2022-09-08T14:25:14.728" v="1935"/>
          <ac:picMkLst>
            <pc:docMk/>
            <pc:sldMk cId="1161231526" sldId="1567"/>
            <ac:picMk id="36" creationId="{534EE27F-1A92-D501-81E2-EA5AB6DFC4B7}"/>
          </ac:picMkLst>
        </pc:picChg>
        <pc:picChg chg="add del mod">
          <ac:chgData name="Ariel Rodriguez Rojas" userId="f203edef-e99f-4492-88de-86ec23d69b8b" providerId="ADAL" clId="{08D9ACC4-2CF7-4EA4-A32A-52496AD706AB}" dt="2022-09-08T14:25:14.728" v="1935"/>
          <ac:picMkLst>
            <pc:docMk/>
            <pc:sldMk cId="1161231526" sldId="1567"/>
            <ac:picMk id="37" creationId="{6DA9C229-7DA9-A989-414A-5F906ED9F972}"/>
          </ac:picMkLst>
        </pc:picChg>
        <pc:picChg chg="add del mod">
          <ac:chgData name="Ariel Rodriguez Rojas" userId="f203edef-e99f-4492-88de-86ec23d69b8b" providerId="ADAL" clId="{08D9ACC4-2CF7-4EA4-A32A-52496AD706AB}" dt="2022-09-08T14:25:14.728" v="1935"/>
          <ac:picMkLst>
            <pc:docMk/>
            <pc:sldMk cId="1161231526" sldId="1567"/>
            <ac:picMk id="38" creationId="{18C726E3-EDF5-963A-8CB5-7762F257422A}"/>
          </ac:picMkLst>
        </pc:picChg>
        <pc:picChg chg="add del mod">
          <ac:chgData name="Ariel Rodriguez Rojas" userId="f203edef-e99f-4492-88de-86ec23d69b8b" providerId="ADAL" clId="{08D9ACC4-2CF7-4EA4-A32A-52496AD706AB}" dt="2022-09-08T14:25:14.728" v="1935"/>
          <ac:picMkLst>
            <pc:docMk/>
            <pc:sldMk cId="1161231526" sldId="1567"/>
            <ac:picMk id="39" creationId="{96515B2F-1281-722C-A322-22E61601F365}"/>
          </ac:picMkLst>
        </pc:picChg>
        <pc:picChg chg="add del mod">
          <ac:chgData name="Ariel Rodriguez Rojas" userId="f203edef-e99f-4492-88de-86ec23d69b8b" providerId="ADAL" clId="{08D9ACC4-2CF7-4EA4-A32A-52496AD706AB}" dt="2022-09-08T14:25:14.728" v="1935"/>
          <ac:picMkLst>
            <pc:docMk/>
            <pc:sldMk cId="1161231526" sldId="1567"/>
            <ac:picMk id="40" creationId="{6A278D53-D20B-F064-99DF-4EC01BCAD396}"/>
          </ac:picMkLst>
        </pc:picChg>
        <pc:picChg chg="add del mod">
          <ac:chgData name="Ariel Rodriguez Rojas" userId="f203edef-e99f-4492-88de-86ec23d69b8b" providerId="ADAL" clId="{08D9ACC4-2CF7-4EA4-A32A-52496AD706AB}" dt="2022-09-08T14:25:14.728" v="1935"/>
          <ac:picMkLst>
            <pc:docMk/>
            <pc:sldMk cId="1161231526" sldId="1567"/>
            <ac:picMk id="41" creationId="{3C7DEAAF-61C9-81ED-5112-948CFD7BE2CB}"/>
          </ac:picMkLst>
        </pc:picChg>
        <pc:picChg chg="add del mod">
          <ac:chgData name="Ariel Rodriguez Rojas" userId="f203edef-e99f-4492-88de-86ec23d69b8b" providerId="ADAL" clId="{08D9ACC4-2CF7-4EA4-A32A-52496AD706AB}" dt="2022-09-08T14:25:14.728" v="1935"/>
          <ac:picMkLst>
            <pc:docMk/>
            <pc:sldMk cId="1161231526" sldId="1567"/>
            <ac:picMk id="43" creationId="{BEACC92F-E11C-66F5-5E46-91E272E3BE15}"/>
          </ac:picMkLst>
        </pc:picChg>
        <pc:picChg chg="add del mod">
          <ac:chgData name="Ariel Rodriguez Rojas" userId="f203edef-e99f-4492-88de-86ec23d69b8b" providerId="ADAL" clId="{08D9ACC4-2CF7-4EA4-A32A-52496AD706AB}" dt="2022-09-08T14:25:14.728" v="1935"/>
          <ac:picMkLst>
            <pc:docMk/>
            <pc:sldMk cId="1161231526" sldId="1567"/>
            <ac:picMk id="44" creationId="{57BB2F7D-26E7-504C-31BB-F926C79965A2}"/>
          </ac:picMkLst>
        </pc:picChg>
        <pc:picChg chg="add del mod">
          <ac:chgData name="Ariel Rodriguez Rojas" userId="f203edef-e99f-4492-88de-86ec23d69b8b" providerId="ADAL" clId="{08D9ACC4-2CF7-4EA4-A32A-52496AD706AB}" dt="2022-09-08T14:25:14.728" v="1935"/>
          <ac:picMkLst>
            <pc:docMk/>
            <pc:sldMk cId="1161231526" sldId="1567"/>
            <ac:picMk id="45" creationId="{0E6D496E-AF76-AA7A-B189-01A5F8343CF1}"/>
          </ac:picMkLst>
        </pc:picChg>
        <pc:picChg chg="add del mod">
          <ac:chgData name="Ariel Rodriguez Rojas" userId="f203edef-e99f-4492-88de-86ec23d69b8b" providerId="ADAL" clId="{08D9ACC4-2CF7-4EA4-A32A-52496AD706AB}" dt="2022-09-08T14:35:40.764" v="1997" actId="478"/>
          <ac:picMkLst>
            <pc:docMk/>
            <pc:sldMk cId="1161231526" sldId="1567"/>
            <ac:picMk id="46" creationId="{2812ED20-05AD-583E-84A5-A17FFEB50739}"/>
          </ac:picMkLst>
        </pc:picChg>
        <pc:picChg chg="add del mod">
          <ac:chgData name="Ariel Rodriguez Rojas" userId="f203edef-e99f-4492-88de-86ec23d69b8b" providerId="ADAL" clId="{08D9ACC4-2CF7-4EA4-A32A-52496AD706AB}" dt="2022-09-08T14:35:40.764" v="1997" actId="478"/>
          <ac:picMkLst>
            <pc:docMk/>
            <pc:sldMk cId="1161231526" sldId="1567"/>
            <ac:picMk id="49" creationId="{E9EB1004-47B0-B180-8EFD-E36B75B39F61}"/>
          </ac:picMkLst>
        </pc:picChg>
        <pc:picChg chg="add del mod">
          <ac:chgData name="Ariel Rodriguez Rojas" userId="f203edef-e99f-4492-88de-86ec23d69b8b" providerId="ADAL" clId="{08D9ACC4-2CF7-4EA4-A32A-52496AD706AB}" dt="2022-09-08T14:35:40.764" v="1997" actId="478"/>
          <ac:picMkLst>
            <pc:docMk/>
            <pc:sldMk cId="1161231526" sldId="1567"/>
            <ac:picMk id="50" creationId="{B6B42F32-08D5-3F38-6D9D-08339BA7B666}"/>
          </ac:picMkLst>
        </pc:picChg>
        <pc:picChg chg="add del mod">
          <ac:chgData name="Ariel Rodriguez Rojas" userId="f203edef-e99f-4492-88de-86ec23d69b8b" providerId="ADAL" clId="{08D9ACC4-2CF7-4EA4-A32A-52496AD706AB}" dt="2022-09-08T14:35:40.764" v="1997" actId="478"/>
          <ac:picMkLst>
            <pc:docMk/>
            <pc:sldMk cId="1161231526" sldId="1567"/>
            <ac:picMk id="51" creationId="{6CC2B934-FB00-FBB9-34DF-856361723E31}"/>
          </ac:picMkLst>
        </pc:picChg>
        <pc:picChg chg="add del mod">
          <ac:chgData name="Ariel Rodriguez Rojas" userId="f203edef-e99f-4492-88de-86ec23d69b8b" providerId="ADAL" clId="{08D9ACC4-2CF7-4EA4-A32A-52496AD706AB}" dt="2022-09-08T14:35:40.764" v="1997" actId="478"/>
          <ac:picMkLst>
            <pc:docMk/>
            <pc:sldMk cId="1161231526" sldId="1567"/>
            <ac:picMk id="55" creationId="{32E06016-B884-B617-96D4-3160DF728C89}"/>
          </ac:picMkLst>
        </pc:picChg>
        <pc:cxnChg chg="add del mod">
          <ac:chgData name="Ariel Rodriguez Rojas" userId="f203edef-e99f-4492-88de-86ec23d69b8b" providerId="ADAL" clId="{08D9ACC4-2CF7-4EA4-A32A-52496AD706AB}" dt="2022-09-08T14:25:14.728" v="1935"/>
          <ac:cxnSpMkLst>
            <pc:docMk/>
            <pc:sldMk cId="1161231526" sldId="1567"/>
            <ac:cxnSpMk id="28" creationId="{41296E2B-4393-2EBC-C9F3-94E184FA347A}"/>
          </ac:cxnSpMkLst>
        </pc:cxnChg>
        <pc:cxnChg chg="add del mod">
          <ac:chgData name="Ariel Rodriguez Rojas" userId="f203edef-e99f-4492-88de-86ec23d69b8b" providerId="ADAL" clId="{08D9ACC4-2CF7-4EA4-A32A-52496AD706AB}" dt="2022-09-08T14:25:14.728" v="1935"/>
          <ac:cxnSpMkLst>
            <pc:docMk/>
            <pc:sldMk cId="1161231526" sldId="1567"/>
            <ac:cxnSpMk id="29" creationId="{D1EF579A-E276-8A4D-A283-C3A502AAB92C}"/>
          </ac:cxnSpMkLst>
        </pc:cxnChg>
        <pc:cxnChg chg="add del mod">
          <ac:chgData name="Ariel Rodriguez Rojas" userId="f203edef-e99f-4492-88de-86ec23d69b8b" providerId="ADAL" clId="{08D9ACC4-2CF7-4EA4-A32A-52496AD706AB}" dt="2022-09-08T14:25:14.728" v="1935"/>
          <ac:cxnSpMkLst>
            <pc:docMk/>
            <pc:sldMk cId="1161231526" sldId="1567"/>
            <ac:cxnSpMk id="30" creationId="{2B59B7FF-BD51-43A1-91E0-33E64D2BA422}"/>
          </ac:cxnSpMkLst>
        </pc:cxnChg>
        <pc:cxnChg chg="add del mod">
          <ac:chgData name="Ariel Rodriguez Rojas" userId="f203edef-e99f-4492-88de-86ec23d69b8b" providerId="ADAL" clId="{08D9ACC4-2CF7-4EA4-A32A-52496AD706AB}" dt="2022-09-08T14:25:14.728" v="1935"/>
          <ac:cxnSpMkLst>
            <pc:docMk/>
            <pc:sldMk cId="1161231526" sldId="1567"/>
            <ac:cxnSpMk id="31" creationId="{7047C57F-7C88-0046-D5D9-449B74D2C389}"/>
          </ac:cxnSpMkLst>
        </pc:cxnChg>
        <pc:cxnChg chg="add del mod">
          <ac:chgData name="Ariel Rodriguez Rojas" userId="f203edef-e99f-4492-88de-86ec23d69b8b" providerId="ADAL" clId="{08D9ACC4-2CF7-4EA4-A32A-52496AD706AB}" dt="2022-09-08T14:35:40.764" v="1997" actId="478"/>
          <ac:cxnSpMkLst>
            <pc:docMk/>
            <pc:sldMk cId="1161231526" sldId="1567"/>
            <ac:cxnSpMk id="53" creationId="{C20EF997-CB7A-DCE0-498A-A6D5BF679A21}"/>
          </ac:cxnSpMkLst>
        </pc:cxnChg>
      </pc:sldChg>
      <pc:sldChg chg="del">
        <pc:chgData name="Ariel Rodriguez Rojas" userId="f203edef-e99f-4492-88de-86ec23d69b8b" providerId="ADAL" clId="{08D9ACC4-2CF7-4EA4-A32A-52496AD706AB}" dt="2022-09-08T14:19:18.261" v="1878" actId="47"/>
        <pc:sldMkLst>
          <pc:docMk/>
          <pc:sldMk cId="3874472488" sldId="1568"/>
        </pc:sldMkLst>
      </pc:sldChg>
      <pc:sldChg chg="addSp delSp modSp add del mod">
        <pc:chgData name="Ariel Rodriguez Rojas" userId="f203edef-e99f-4492-88de-86ec23d69b8b" providerId="ADAL" clId="{08D9ACC4-2CF7-4EA4-A32A-52496AD706AB}" dt="2022-09-09T03:58:00.588" v="7224" actId="478"/>
        <pc:sldMkLst>
          <pc:docMk/>
          <pc:sldMk cId="132456191" sldId="1570"/>
        </pc:sldMkLst>
        <pc:spChg chg="del">
          <ac:chgData name="Ariel Rodriguez Rojas" userId="f203edef-e99f-4492-88de-86ec23d69b8b" providerId="ADAL" clId="{08D9ACC4-2CF7-4EA4-A32A-52496AD706AB}" dt="2022-09-09T03:58:00.588" v="7224" actId="478"/>
          <ac:spMkLst>
            <pc:docMk/>
            <pc:sldMk cId="132456191" sldId="1570"/>
            <ac:spMk id="2" creationId="{71524CBF-925D-4519-BA70-28AFB1912960}"/>
          </ac:spMkLst>
        </pc:spChg>
        <pc:spChg chg="add mod">
          <ac:chgData name="Ariel Rodriguez Rojas" userId="f203edef-e99f-4492-88de-86ec23d69b8b" providerId="ADAL" clId="{08D9ACC4-2CF7-4EA4-A32A-52496AD706AB}" dt="2022-09-09T03:25:36.691" v="7026" actId="14100"/>
          <ac:spMkLst>
            <pc:docMk/>
            <pc:sldMk cId="132456191" sldId="1570"/>
            <ac:spMk id="3" creationId="{A8B0368E-9A73-711E-F9F1-D8AB0B4A64E4}"/>
          </ac:spMkLst>
        </pc:spChg>
        <pc:spChg chg="add mod">
          <ac:chgData name="Ariel Rodriguez Rojas" userId="f203edef-e99f-4492-88de-86ec23d69b8b" providerId="ADAL" clId="{08D9ACC4-2CF7-4EA4-A32A-52496AD706AB}" dt="2022-09-09T03:25:41.202" v="7027" actId="14100"/>
          <ac:spMkLst>
            <pc:docMk/>
            <pc:sldMk cId="132456191" sldId="1570"/>
            <ac:spMk id="4" creationId="{2EE228D6-94B8-2601-A1DA-F53B5DF90D60}"/>
          </ac:spMkLst>
        </pc:spChg>
        <pc:spChg chg="add del mod">
          <ac:chgData name="Ariel Rodriguez Rojas" userId="f203edef-e99f-4492-88de-86ec23d69b8b" providerId="ADAL" clId="{08D9ACC4-2CF7-4EA4-A32A-52496AD706AB}" dt="2022-09-08T21:43:09.373" v="5355" actId="478"/>
          <ac:spMkLst>
            <pc:docMk/>
            <pc:sldMk cId="132456191" sldId="1570"/>
            <ac:spMk id="4" creationId="{EAEEF4FE-ACB5-E650-7E01-A6B80C56F7F7}"/>
          </ac:spMkLst>
        </pc:spChg>
        <pc:spChg chg="add mod">
          <ac:chgData name="Ariel Rodriguez Rojas" userId="f203edef-e99f-4492-88de-86ec23d69b8b" providerId="ADAL" clId="{08D9ACC4-2CF7-4EA4-A32A-52496AD706AB}" dt="2022-09-09T03:19:46.283" v="6702" actId="1076"/>
          <ac:spMkLst>
            <pc:docMk/>
            <pc:sldMk cId="132456191" sldId="1570"/>
            <ac:spMk id="6" creationId="{5DF30290-FCEA-7B32-7EB7-1A6DCFADDD38}"/>
          </ac:spMkLst>
        </pc:spChg>
        <pc:picChg chg="del mod">
          <ac:chgData name="Ariel Rodriguez Rojas" userId="f203edef-e99f-4492-88de-86ec23d69b8b" providerId="ADAL" clId="{08D9ACC4-2CF7-4EA4-A32A-52496AD706AB}" dt="2022-09-09T00:08:33.298" v="6412" actId="478"/>
          <ac:picMkLst>
            <pc:docMk/>
            <pc:sldMk cId="132456191" sldId="1570"/>
            <ac:picMk id="3" creationId="{704838B6-FB6C-95DC-741A-2CDDEF6515AD}"/>
          </ac:picMkLst>
        </pc:picChg>
        <pc:picChg chg="add del mod">
          <ac:chgData name="Ariel Rodriguez Rojas" userId="f203edef-e99f-4492-88de-86ec23d69b8b" providerId="ADAL" clId="{08D9ACC4-2CF7-4EA4-A32A-52496AD706AB}" dt="2022-09-09T03:25:27.396" v="7021" actId="478"/>
          <ac:picMkLst>
            <pc:docMk/>
            <pc:sldMk cId="132456191" sldId="1570"/>
            <ac:picMk id="5" creationId="{1C07072E-00CA-4DFF-14ED-00F4364CC9F2}"/>
          </ac:picMkLst>
        </pc:picChg>
        <pc:picChg chg="add del mod">
          <ac:chgData name="Ariel Rodriguez Rojas" userId="f203edef-e99f-4492-88de-86ec23d69b8b" providerId="ADAL" clId="{08D9ACC4-2CF7-4EA4-A32A-52496AD706AB}" dt="2022-09-08T21:43:09.972" v="5356" actId="478"/>
          <ac:picMkLst>
            <pc:docMk/>
            <pc:sldMk cId="132456191" sldId="1570"/>
            <ac:picMk id="6" creationId="{B43A8EF6-FB28-C066-0E50-58B11F702585}"/>
          </ac:picMkLst>
        </pc:picChg>
      </pc:sldChg>
      <pc:sldChg chg="delSp modSp mod">
        <pc:chgData name="Ariel Rodriguez Rojas" userId="f203edef-e99f-4492-88de-86ec23d69b8b" providerId="ADAL" clId="{08D9ACC4-2CF7-4EA4-A32A-52496AD706AB}" dt="2022-09-09T03:58:21.664" v="7228" actId="478"/>
        <pc:sldMkLst>
          <pc:docMk/>
          <pc:sldMk cId="2880360993" sldId="1571"/>
        </pc:sldMkLst>
        <pc:spChg chg="del">
          <ac:chgData name="Ariel Rodriguez Rojas" userId="f203edef-e99f-4492-88de-86ec23d69b8b" providerId="ADAL" clId="{08D9ACC4-2CF7-4EA4-A32A-52496AD706AB}" dt="2022-09-09T03:58:21.664" v="7228" actId="478"/>
          <ac:spMkLst>
            <pc:docMk/>
            <pc:sldMk cId="2880360993" sldId="1571"/>
            <ac:spMk id="4" creationId="{120A0DA6-B7D2-82A2-8DEA-199A4A40A153}"/>
          </ac:spMkLst>
        </pc:spChg>
        <pc:spChg chg="mod">
          <ac:chgData name="Ariel Rodriguez Rojas" userId="f203edef-e99f-4492-88de-86ec23d69b8b" providerId="ADAL" clId="{08D9ACC4-2CF7-4EA4-A32A-52496AD706AB}" dt="2022-09-08T23:01:47.251" v="6402" actId="5793"/>
          <ac:spMkLst>
            <pc:docMk/>
            <pc:sldMk cId="2880360993" sldId="1571"/>
            <ac:spMk id="9" creationId="{3C3F6B23-CED7-7FD1-AAE4-DF626CF3FA56}"/>
          </ac:spMkLst>
        </pc:spChg>
      </pc:sldChg>
      <pc:sldChg chg="modSp add del mod">
        <pc:chgData name="Ariel Rodriguez Rojas" userId="f203edef-e99f-4492-88de-86ec23d69b8b" providerId="ADAL" clId="{08D9ACC4-2CF7-4EA4-A32A-52496AD706AB}" dt="2022-09-08T13:23:56.386" v="1157" actId="47"/>
        <pc:sldMkLst>
          <pc:docMk/>
          <pc:sldMk cId="2448789642" sldId="1572"/>
        </pc:sldMkLst>
        <pc:spChg chg="mod">
          <ac:chgData name="Ariel Rodriguez Rojas" userId="f203edef-e99f-4492-88de-86ec23d69b8b" providerId="ADAL" clId="{08D9ACC4-2CF7-4EA4-A32A-52496AD706AB}" dt="2022-09-08T12:31:32.208" v="281" actId="113"/>
          <ac:spMkLst>
            <pc:docMk/>
            <pc:sldMk cId="2448789642" sldId="1572"/>
            <ac:spMk id="4" creationId="{A0D23B9D-A4DE-2F42-8FE4-11224D3557FE}"/>
          </ac:spMkLst>
        </pc:spChg>
        <pc:picChg chg="mod">
          <ac:chgData name="Ariel Rodriguez Rojas" userId="f203edef-e99f-4492-88de-86ec23d69b8b" providerId="ADAL" clId="{08D9ACC4-2CF7-4EA4-A32A-52496AD706AB}" dt="2022-09-08T12:28:33.800" v="251" actId="207"/>
          <ac:picMkLst>
            <pc:docMk/>
            <pc:sldMk cId="2448789642" sldId="1572"/>
            <ac:picMk id="13" creationId="{63FEB4FD-D4D8-61E2-2F0C-5F4CBF2DD6FA}"/>
          </ac:picMkLst>
        </pc:picChg>
        <pc:picChg chg="mod">
          <ac:chgData name="Ariel Rodriguez Rojas" userId="f203edef-e99f-4492-88de-86ec23d69b8b" providerId="ADAL" clId="{08D9ACC4-2CF7-4EA4-A32A-52496AD706AB}" dt="2022-09-08T12:28:33.800" v="251" actId="207"/>
          <ac:picMkLst>
            <pc:docMk/>
            <pc:sldMk cId="2448789642" sldId="1572"/>
            <ac:picMk id="15" creationId="{84E39377-C5B4-7F73-62E4-5E439DACD9E3}"/>
          </ac:picMkLst>
        </pc:picChg>
        <pc:picChg chg="mod">
          <ac:chgData name="Ariel Rodriguez Rojas" userId="f203edef-e99f-4492-88de-86ec23d69b8b" providerId="ADAL" clId="{08D9ACC4-2CF7-4EA4-A32A-52496AD706AB}" dt="2022-09-08T12:28:41.722" v="253" actId="1076"/>
          <ac:picMkLst>
            <pc:docMk/>
            <pc:sldMk cId="2448789642" sldId="1572"/>
            <ac:picMk id="26" creationId="{F3B1849B-7631-19CA-7F88-FF0C9879BCF8}"/>
          </ac:picMkLst>
        </pc:picChg>
        <pc:picChg chg="mod">
          <ac:chgData name="Ariel Rodriguez Rojas" userId="f203edef-e99f-4492-88de-86ec23d69b8b" providerId="ADAL" clId="{08D9ACC4-2CF7-4EA4-A32A-52496AD706AB}" dt="2022-09-08T12:28:46.619" v="254" actId="1076"/>
          <ac:picMkLst>
            <pc:docMk/>
            <pc:sldMk cId="2448789642" sldId="1572"/>
            <ac:picMk id="27" creationId="{389179D2-1CC2-81ED-1334-F1DF48E0691C}"/>
          </ac:picMkLst>
        </pc:picChg>
      </pc:sldChg>
      <pc:sldChg chg="addSp modSp add del mod">
        <pc:chgData name="Ariel Rodriguez Rojas" userId="f203edef-e99f-4492-88de-86ec23d69b8b" providerId="ADAL" clId="{08D9ACC4-2CF7-4EA4-A32A-52496AD706AB}" dt="2022-09-08T13:23:56.386" v="1157" actId="47"/>
        <pc:sldMkLst>
          <pc:docMk/>
          <pc:sldMk cId="868928359" sldId="1573"/>
        </pc:sldMkLst>
        <pc:spChg chg="mod">
          <ac:chgData name="Ariel Rodriguez Rojas" userId="f203edef-e99f-4492-88de-86ec23d69b8b" providerId="ADAL" clId="{08D9ACC4-2CF7-4EA4-A32A-52496AD706AB}" dt="2022-09-08T12:31:40.314" v="282" actId="113"/>
          <ac:spMkLst>
            <pc:docMk/>
            <pc:sldMk cId="868928359" sldId="1573"/>
            <ac:spMk id="4" creationId="{A0D23B9D-A4DE-2F42-8FE4-11224D3557FE}"/>
          </ac:spMkLst>
        </pc:spChg>
        <pc:picChg chg="add mod">
          <ac:chgData name="Ariel Rodriguez Rojas" userId="f203edef-e99f-4492-88de-86ec23d69b8b" providerId="ADAL" clId="{08D9ACC4-2CF7-4EA4-A32A-52496AD706AB}" dt="2022-09-08T12:33:44.610" v="296" actId="1076"/>
          <ac:picMkLst>
            <pc:docMk/>
            <pc:sldMk cId="868928359" sldId="1573"/>
            <ac:picMk id="30" creationId="{AEE59637-263E-CE8C-9BA0-DBC6E300513B}"/>
          </ac:picMkLst>
        </pc:picChg>
        <pc:cxnChg chg="add mod">
          <ac:chgData name="Ariel Rodriguez Rojas" userId="f203edef-e99f-4492-88de-86ec23d69b8b" providerId="ADAL" clId="{08D9ACC4-2CF7-4EA4-A32A-52496AD706AB}" dt="2022-09-08T12:30:03.283" v="263" actId="14100"/>
          <ac:cxnSpMkLst>
            <pc:docMk/>
            <pc:sldMk cId="868928359" sldId="1573"/>
            <ac:cxnSpMk id="9" creationId="{6FC6159C-EA16-F5BD-3AA4-F2F37C13FEF4}"/>
          </ac:cxnSpMkLst>
        </pc:cxnChg>
        <pc:cxnChg chg="add mod">
          <ac:chgData name="Ariel Rodriguez Rojas" userId="f203edef-e99f-4492-88de-86ec23d69b8b" providerId="ADAL" clId="{08D9ACC4-2CF7-4EA4-A32A-52496AD706AB}" dt="2022-09-08T12:30:16.095" v="265" actId="14100"/>
          <ac:cxnSpMkLst>
            <pc:docMk/>
            <pc:sldMk cId="868928359" sldId="1573"/>
            <ac:cxnSpMk id="18" creationId="{1DE3CFD2-D2C9-0939-E0F2-7C1423A4794C}"/>
          </ac:cxnSpMkLst>
        </pc:cxnChg>
        <pc:cxnChg chg="add mod">
          <ac:chgData name="Ariel Rodriguez Rojas" userId="f203edef-e99f-4492-88de-86ec23d69b8b" providerId="ADAL" clId="{08D9ACC4-2CF7-4EA4-A32A-52496AD706AB}" dt="2022-09-08T12:29:56.679" v="262" actId="208"/>
          <ac:cxnSpMkLst>
            <pc:docMk/>
            <pc:sldMk cId="868928359" sldId="1573"/>
            <ac:cxnSpMk id="23" creationId="{F4645B7B-9564-D872-F13C-99BD086C4A56}"/>
          </ac:cxnSpMkLst>
        </pc:cxnChg>
      </pc:sldChg>
      <pc:sldChg chg="addSp delSp modSp add del mod">
        <pc:chgData name="Ariel Rodriguez Rojas" userId="f203edef-e99f-4492-88de-86ec23d69b8b" providerId="ADAL" clId="{08D9ACC4-2CF7-4EA4-A32A-52496AD706AB}" dt="2022-09-08T13:23:56.386" v="1157" actId="47"/>
        <pc:sldMkLst>
          <pc:docMk/>
          <pc:sldMk cId="3912513849" sldId="1574"/>
        </pc:sldMkLst>
        <pc:spChg chg="mod">
          <ac:chgData name="Ariel Rodriguez Rojas" userId="f203edef-e99f-4492-88de-86ec23d69b8b" providerId="ADAL" clId="{08D9ACC4-2CF7-4EA4-A32A-52496AD706AB}" dt="2022-09-08T12:32:17.518" v="285" actId="113"/>
          <ac:spMkLst>
            <pc:docMk/>
            <pc:sldMk cId="3912513849" sldId="1574"/>
            <ac:spMk id="4" creationId="{A0D23B9D-A4DE-2F42-8FE4-11224D3557FE}"/>
          </ac:spMkLst>
        </pc:spChg>
        <pc:spChg chg="add mod">
          <ac:chgData name="Ariel Rodriguez Rojas" userId="f203edef-e99f-4492-88de-86ec23d69b8b" providerId="ADAL" clId="{08D9ACC4-2CF7-4EA4-A32A-52496AD706AB}" dt="2022-09-08T12:35:47.648" v="300" actId="1076"/>
          <ac:spMkLst>
            <pc:docMk/>
            <pc:sldMk cId="3912513849" sldId="1574"/>
            <ac:spMk id="8" creationId="{32371FC6-1D03-2BAB-20C1-42415E98DA53}"/>
          </ac:spMkLst>
        </pc:spChg>
        <pc:picChg chg="add mod">
          <ac:chgData name="Ariel Rodriguez Rojas" userId="f203edef-e99f-4492-88de-86ec23d69b8b" providerId="ADAL" clId="{08D9ACC4-2CF7-4EA4-A32A-52496AD706AB}" dt="2022-09-08T12:33:19.110" v="295" actId="1076"/>
          <ac:picMkLst>
            <pc:docMk/>
            <pc:sldMk cId="3912513849" sldId="1574"/>
            <ac:picMk id="17" creationId="{CED40A59-14C9-E2F8-BC97-0772E398D241}"/>
          </ac:picMkLst>
        </pc:picChg>
        <pc:picChg chg="add mod">
          <ac:chgData name="Ariel Rodriguez Rojas" userId="f203edef-e99f-4492-88de-86ec23d69b8b" providerId="ADAL" clId="{08D9ACC4-2CF7-4EA4-A32A-52496AD706AB}" dt="2022-09-08T12:33:48.010" v="298"/>
          <ac:picMkLst>
            <pc:docMk/>
            <pc:sldMk cId="3912513849" sldId="1574"/>
            <ac:picMk id="21" creationId="{97CFC1FF-DE28-845F-D404-BB8A07F014E6}"/>
          </ac:picMkLst>
        </pc:picChg>
        <pc:picChg chg="mod">
          <ac:chgData name="Ariel Rodriguez Rojas" userId="f203edef-e99f-4492-88de-86ec23d69b8b" providerId="ADAL" clId="{08D9ACC4-2CF7-4EA4-A32A-52496AD706AB}" dt="2022-09-08T12:32:23.238" v="286" actId="207"/>
          <ac:picMkLst>
            <pc:docMk/>
            <pc:sldMk cId="3912513849" sldId="1574"/>
            <ac:picMk id="22" creationId="{D347E701-96A2-1B89-DF51-D4DB4B3AF27D}"/>
          </ac:picMkLst>
        </pc:picChg>
        <pc:picChg chg="del">
          <ac:chgData name="Ariel Rodriguez Rojas" userId="f203edef-e99f-4492-88de-86ec23d69b8b" providerId="ADAL" clId="{08D9ACC4-2CF7-4EA4-A32A-52496AD706AB}" dt="2022-09-08T12:33:47.766" v="297" actId="478"/>
          <ac:picMkLst>
            <pc:docMk/>
            <pc:sldMk cId="3912513849" sldId="1574"/>
            <ac:picMk id="30" creationId="{AEE59637-263E-CE8C-9BA0-DBC6E300513B}"/>
          </ac:picMkLst>
        </pc:picChg>
      </pc:sldChg>
      <pc:sldChg chg="addSp delSp modSp add mod delAnim">
        <pc:chgData name="Ariel Rodriguez Rojas" userId="f203edef-e99f-4492-88de-86ec23d69b8b" providerId="ADAL" clId="{08D9ACC4-2CF7-4EA4-A32A-52496AD706AB}" dt="2022-09-09T03:56:42.709" v="7206" actId="478"/>
        <pc:sldMkLst>
          <pc:docMk/>
          <pc:sldMk cId="1622294490" sldId="1575"/>
        </pc:sldMkLst>
        <pc:spChg chg="del">
          <ac:chgData name="Ariel Rodriguez Rojas" userId="f203edef-e99f-4492-88de-86ec23d69b8b" providerId="ADAL" clId="{08D9ACC4-2CF7-4EA4-A32A-52496AD706AB}" dt="2022-09-09T03:56:42.709" v="7206" actId="478"/>
          <ac:spMkLst>
            <pc:docMk/>
            <pc:sldMk cId="1622294490" sldId="1575"/>
            <ac:spMk id="2" creationId="{71524CBF-925D-4519-BA70-28AFB1912960}"/>
          </ac:spMkLst>
        </pc:spChg>
        <pc:spChg chg="mod">
          <ac:chgData name="Ariel Rodriguez Rojas" userId="f203edef-e99f-4492-88de-86ec23d69b8b" providerId="ADAL" clId="{08D9ACC4-2CF7-4EA4-A32A-52496AD706AB}" dt="2022-09-08T12:53:06.748" v="411" actId="1076"/>
          <ac:spMkLst>
            <pc:docMk/>
            <pc:sldMk cId="1622294490" sldId="1575"/>
            <ac:spMk id="14" creationId="{5FA41C2D-6616-5075-F1B1-D0761179C6E8}"/>
          </ac:spMkLst>
        </pc:spChg>
        <pc:spChg chg="mod">
          <ac:chgData name="Ariel Rodriguez Rojas" userId="f203edef-e99f-4492-88de-86ec23d69b8b" providerId="ADAL" clId="{08D9ACC4-2CF7-4EA4-A32A-52496AD706AB}" dt="2022-09-08T12:53:21.996" v="412" actId="1076"/>
          <ac:spMkLst>
            <pc:docMk/>
            <pc:sldMk cId="1622294490" sldId="1575"/>
            <ac:spMk id="15" creationId="{93FC0CDC-C1E6-BCAC-05DF-27B1183D0CBE}"/>
          </ac:spMkLst>
        </pc:spChg>
        <pc:spChg chg="del">
          <ac:chgData name="Ariel Rodriguez Rojas" userId="f203edef-e99f-4492-88de-86ec23d69b8b" providerId="ADAL" clId="{08D9ACC4-2CF7-4EA4-A32A-52496AD706AB}" dt="2022-09-08T13:06:51.088" v="1022" actId="478"/>
          <ac:spMkLst>
            <pc:docMk/>
            <pc:sldMk cId="1622294490" sldId="1575"/>
            <ac:spMk id="19" creationId="{69C3868D-C7EB-1588-F9E0-A87DBB84FA1E}"/>
          </ac:spMkLst>
        </pc:spChg>
        <pc:spChg chg="add mod">
          <ac:chgData name="Ariel Rodriguez Rojas" userId="f203edef-e99f-4492-88de-86ec23d69b8b" providerId="ADAL" clId="{08D9ACC4-2CF7-4EA4-A32A-52496AD706AB}" dt="2022-09-08T13:05:00.965" v="958" actId="20577"/>
          <ac:spMkLst>
            <pc:docMk/>
            <pc:sldMk cId="1622294490" sldId="1575"/>
            <ac:spMk id="23" creationId="{F12C29E6-B37B-8624-F598-DD88B68C2618}"/>
          </ac:spMkLst>
        </pc:spChg>
        <pc:spChg chg="add mod ord">
          <ac:chgData name="Ariel Rodriguez Rojas" userId="f203edef-e99f-4492-88de-86ec23d69b8b" providerId="ADAL" clId="{08D9ACC4-2CF7-4EA4-A32A-52496AD706AB}" dt="2022-09-08T12:57:17.618" v="786" actId="208"/>
          <ac:spMkLst>
            <pc:docMk/>
            <pc:sldMk cId="1622294490" sldId="1575"/>
            <ac:spMk id="24" creationId="{6869D239-4CE4-CCE7-E66D-A1D18B53C73B}"/>
          </ac:spMkLst>
        </pc:spChg>
        <pc:spChg chg="add mod">
          <ac:chgData name="Ariel Rodriguez Rojas" userId="f203edef-e99f-4492-88de-86ec23d69b8b" providerId="ADAL" clId="{08D9ACC4-2CF7-4EA4-A32A-52496AD706AB}" dt="2022-09-08T12:57:34.007" v="822" actId="113"/>
          <ac:spMkLst>
            <pc:docMk/>
            <pc:sldMk cId="1622294490" sldId="1575"/>
            <ac:spMk id="25" creationId="{30D1C468-7B56-7DD9-ADAA-F6C7E43161A0}"/>
          </ac:spMkLst>
        </pc:spChg>
        <pc:spChg chg="add mod">
          <ac:chgData name="Ariel Rodriguez Rojas" userId="f203edef-e99f-4492-88de-86ec23d69b8b" providerId="ADAL" clId="{08D9ACC4-2CF7-4EA4-A32A-52496AD706AB}" dt="2022-09-08T13:06:52.761" v="1024"/>
          <ac:spMkLst>
            <pc:docMk/>
            <pc:sldMk cId="1622294490" sldId="1575"/>
            <ac:spMk id="31" creationId="{199CB04E-0EDA-2C2B-AD17-22C5C134B675}"/>
          </ac:spMkLst>
        </pc:spChg>
        <pc:spChg chg="add mod">
          <ac:chgData name="Ariel Rodriguez Rojas" userId="f203edef-e99f-4492-88de-86ec23d69b8b" providerId="ADAL" clId="{08D9ACC4-2CF7-4EA4-A32A-52496AD706AB}" dt="2022-09-08T13:06:52.761" v="1024"/>
          <ac:spMkLst>
            <pc:docMk/>
            <pc:sldMk cId="1622294490" sldId="1575"/>
            <ac:spMk id="32" creationId="{FA22A0F9-3E8C-8712-FF43-3142168B2879}"/>
          </ac:spMkLst>
        </pc:spChg>
        <pc:spChg chg="del">
          <ac:chgData name="Ariel Rodriguez Rojas" userId="f203edef-e99f-4492-88de-86ec23d69b8b" providerId="ADAL" clId="{08D9ACC4-2CF7-4EA4-A32A-52496AD706AB}" dt="2022-09-08T13:06:51.896" v="1023" actId="478"/>
          <ac:spMkLst>
            <pc:docMk/>
            <pc:sldMk cId="1622294490" sldId="1575"/>
            <ac:spMk id="35" creationId="{F8118551-0A8D-D13C-D218-9367CCE28FF0}"/>
          </ac:spMkLst>
        </pc:spChg>
        <pc:spChg chg="del">
          <ac:chgData name="Ariel Rodriguez Rojas" userId="f203edef-e99f-4492-88de-86ec23d69b8b" providerId="ADAL" clId="{08D9ACC4-2CF7-4EA4-A32A-52496AD706AB}" dt="2022-09-08T13:02:01.881" v="851" actId="478"/>
          <ac:spMkLst>
            <pc:docMk/>
            <pc:sldMk cId="1622294490" sldId="1575"/>
            <ac:spMk id="53" creationId="{CC705410-330A-A8FE-9D74-BAB745C9CB54}"/>
          </ac:spMkLst>
        </pc:spChg>
        <pc:graphicFrameChg chg="del">
          <ac:chgData name="Ariel Rodriguez Rojas" userId="f203edef-e99f-4492-88de-86ec23d69b8b" providerId="ADAL" clId="{08D9ACC4-2CF7-4EA4-A32A-52496AD706AB}" dt="2022-09-08T13:02:01.881" v="851" actId="478"/>
          <ac:graphicFrameMkLst>
            <pc:docMk/>
            <pc:sldMk cId="1622294490" sldId="1575"/>
            <ac:graphicFrameMk id="17" creationId="{09D062B4-2485-532A-3434-75D808A00DCB}"/>
          </ac:graphicFrameMkLst>
        </pc:graphicFrameChg>
        <pc:picChg chg="mod">
          <ac:chgData name="Ariel Rodriguez Rojas" userId="f203edef-e99f-4492-88de-86ec23d69b8b" providerId="ADAL" clId="{08D9ACC4-2CF7-4EA4-A32A-52496AD706AB}" dt="2022-09-08T12:52:51.474" v="409" actId="207"/>
          <ac:picMkLst>
            <pc:docMk/>
            <pc:sldMk cId="1622294490" sldId="1575"/>
            <ac:picMk id="3" creationId="{FF42F98E-6A0E-6409-11E5-E579BA0E1D34}"/>
          </ac:picMkLst>
        </pc:picChg>
        <pc:picChg chg="mod">
          <ac:chgData name="Ariel Rodriguez Rojas" userId="f203edef-e99f-4492-88de-86ec23d69b8b" providerId="ADAL" clId="{08D9ACC4-2CF7-4EA4-A32A-52496AD706AB}" dt="2022-09-08T12:53:06.748" v="411" actId="1076"/>
          <ac:picMkLst>
            <pc:docMk/>
            <pc:sldMk cId="1622294490" sldId="1575"/>
            <ac:picMk id="5" creationId="{C09BD3B6-A01D-778A-7998-D840D73FA3A4}"/>
          </ac:picMkLst>
        </pc:picChg>
        <pc:picChg chg="mod">
          <ac:chgData name="Ariel Rodriguez Rojas" userId="f203edef-e99f-4492-88de-86ec23d69b8b" providerId="ADAL" clId="{08D9ACC4-2CF7-4EA4-A32A-52496AD706AB}" dt="2022-09-08T12:53:21.996" v="412" actId="1076"/>
          <ac:picMkLst>
            <pc:docMk/>
            <pc:sldMk cId="1622294490" sldId="1575"/>
            <ac:picMk id="6" creationId="{1B0DD2F5-5DD1-2677-5F7A-4B6F68E1E116}"/>
          </ac:picMkLst>
        </pc:picChg>
        <pc:picChg chg="add del mod">
          <ac:chgData name="Ariel Rodriguez Rojas" userId="f203edef-e99f-4492-88de-86ec23d69b8b" providerId="ADAL" clId="{08D9ACC4-2CF7-4EA4-A32A-52496AD706AB}" dt="2022-09-08T13:20:28.950" v="1152" actId="478"/>
          <ac:picMkLst>
            <pc:docMk/>
            <pc:sldMk cId="1622294490" sldId="1575"/>
            <ac:picMk id="7" creationId="{E934113B-F653-22B9-3C92-116256DD1551}"/>
          </ac:picMkLst>
        </pc:picChg>
        <pc:picChg chg="add del mod">
          <ac:chgData name="Ariel Rodriguez Rojas" userId="f203edef-e99f-4492-88de-86ec23d69b8b" providerId="ADAL" clId="{08D9ACC4-2CF7-4EA4-A32A-52496AD706AB}" dt="2022-09-08T13:20:30.974" v="1154" actId="478"/>
          <ac:picMkLst>
            <pc:docMk/>
            <pc:sldMk cId="1622294490" sldId="1575"/>
            <ac:picMk id="8" creationId="{2DC7A4E8-CD0F-9EE5-C1B0-EDFC740C06FF}"/>
          </ac:picMkLst>
        </pc:picChg>
        <pc:picChg chg="mod">
          <ac:chgData name="Ariel Rodriguez Rojas" userId="f203edef-e99f-4492-88de-86ec23d69b8b" providerId="ADAL" clId="{08D9ACC4-2CF7-4EA4-A32A-52496AD706AB}" dt="2022-09-08T12:58:03.164" v="823" actId="1076"/>
          <ac:picMkLst>
            <pc:docMk/>
            <pc:sldMk cId="1622294490" sldId="1575"/>
            <ac:picMk id="9" creationId="{78F281D5-03BF-7B18-E1A9-996E8E366613}"/>
          </ac:picMkLst>
        </pc:picChg>
        <pc:picChg chg="mod">
          <ac:chgData name="Ariel Rodriguez Rojas" userId="f203edef-e99f-4492-88de-86ec23d69b8b" providerId="ADAL" clId="{08D9ACC4-2CF7-4EA4-A32A-52496AD706AB}" dt="2022-09-08T12:52:51.474" v="409" actId="207"/>
          <ac:picMkLst>
            <pc:docMk/>
            <pc:sldMk cId="1622294490" sldId="1575"/>
            <ac:picMk id="10" creationId="{F740912D-F532-C7CD-C099-732B86A2823D}"/>
          </ac:picMkLst>
        </pc:picChg>
        <pc:picChg chg="mod">
          <ac:chgData name="Ariel Rodriguez Rojas" userId="f203edef-e99f-4492-88de-86ec23d69b8b" providerId="ADAL" clId="{08D9ACC4-2CF7-4EA4-A32A-52496AD706AB}" dt="2022-09-08T12:52:51.474" v="409" actId="207"/>
          <ac:picMkLst>
            <pc:docMk/>
            <pc:sldMk cId="1622294490" sldId="1575"/>
            <ac:picMk id="11" creationId="{9553330A-BB71-33B0-77D2-1C97B4DBDCFA}"/>
          </ac:picMkLst>
        </pc:picChg>
        <pc:picChg chg="del">
          <ac:chgData name="Ariel Rodriguez Rojas" userId="f203edef-e99f-4492-88de-86ec23d69b8b" providerId="ADAL" clId="{08D9ACC4-2CF7-4EA4-A32A-52496AD706AB}" dt="2022-09-08T13:02:01.881" v="851" actId="478"/>
          <ac:picMkLst>
            <pc:docMk/>
            <pc:sldMk cId="1622294490" sldId="1575"/>
            <ac:picMk id="18" creationId="{61183F66-4C4A-872C-EC31-EEAD2194B1C0}"/>
          </ac:picMkLst>
        </pc:picChg>
        <pc:picChg chg="del">
          <ac:chgData name="Ariel Rodriguez Rojas" userId="f203edef-e99f-4492-88de-86ec23d69b8b" providerId="ADAL" clId="{08D9ACC4-2CF7-4EA4-A32A-52496AD706AB}" dt="2022-09-08T13:02:01.881" v="851" actId="478"/>
          <ac:picMkLst>
            <pc:docMk/>
            <pc:sldMk cId="1622294490" sldId="1575"/>
            <ac:picMk id="20" creationId="{D7364BD3-5D98-B15E-F7A5-FABBDDB18FAA}"/>
          </ac:picMkLst>
        </pc:picChg>
        <pc:picChg chg="del">
          <ac:chgData name="Ariel Rodriguez Rojas" userId="f203edef-e99f-4492-88de-86ec23d69b8b" providerId="ADAL" clId="{08D9ACC4-2CF7-4EA4-A32A-52496AD706AB}" dt="2022-09-08T13:02:01.881" v="851" actId="478"/>
          <ac:picMkLst>
            <pc:docMk/>
            <pc:sldMk cId="1622294490" sldId="1575"/>
            <ac:picMk id="21" creationId="{DF772545-E580-F2D6-49C3-E12958F0ED83}"/>
          </ac:picMkLst>
        </pc:picChg>
        <pc:picChg chg="add del mod">
          <ac:chgData name="Ariel Rodriguez Rojas" userId="f203edef-e99f-4492-88de-86ec23d69b8b" providerId="ADAL" clId="{08D9ACC4-2CF7-4EA4-A32A-52496AD706AB}" dt="2022-09-08T13:20:30.163" v="1153" actId="478"/>
          <ac:picMkLst>
            <pc:docMk/>
            <pc:sldMk cId="1622294490" sldId="1575"/>
            <ac:picMk id="22" creationId="{090D1E3D-D077-BE41-B99A-A70F86F9AB56}"/>
          </ac:picMkLst>
        </pc:picChg>
        <pc:picChg chg="add mod">
          <ac:chgData name="Ariel Rodriguez Rojas" userId="f203edef-e99f-4492-88de-86ec23d69b8b" providerId="ADAL" clId="{08D9ACC4-2CF7-4EA4-A32A-52496AD706AB}" dt="2022-09-08T13:02:07.161" v="852"/>
          <ac:picMkLst>
            <pc:docMk/>
            <pc:sldMk cId="1622294490" sldId="1575"/>
            <ac:picMk id="26" creationId="{2C20834D-5FA9-94A7-A02B-5B80E12E29C6}"/>
          </ac:picMkLst>
        </pc:picChg>
        <pc:picChg chg="add mod">
          <ac:chgData name="Ariel Rodriguez Rojas" userId="f203edef-e99f-4492-88de-86ec23d69b8b" providerId="ADAL" clId="{08D9ACC4-2CF7-4EA4-A32A-52496AD706AB}" dt="2022-09-08T13:02:07.161" v="852"/>
          <ac:picMkLst>
            <pc:docMk/>
            <pc:sldMk cId="1622294490" sldId="1575"/>
            <ac:picMk id="27" creationId="{81964A0E-2D4F-EB9C-4D56-31277AA04FD3}"/>
          </ac:picMkLst>
        </pc:picChg>
        <pc:picChg chg="add mod">
          <ac:chgData name="Ariel Rodriguez Rojas" userId="f203edef-e99f-4492-88de-86ec23d69b8b" providerId="ADAL" clId="{08D9ACC4-2CF7-4EA4-A32A-52496AD706AB}" dt="2022-09-08T13:02:07.161" v="852"/>
          <ac:picMkLst>
            <pc:docMk/>
            <pc:sldMk cId="1622294490" sldId="1575"/>
            <ac:picMk id="28" creationId="{28175372-C4AD-A41D-571B-0E60D4DC26FC}"/>
          </ac:picMkLst>
        </pc:picChg>
        <pc:picChg chg="add mod">
          <ac:chgData name="Ariel Rodriguez Rojas" userId="f203edef-e99f-4492-88de-86ec23d69b8b" providerId="ADAL" clId="{08D9ACC4-2CF7-4EA4-A32A-52496AD706AB}" dt="2022-09-08T13:02:07.161" v="852"/>
          <ac:picMkLst>
            <pc:docMk/>
            <pc:sldMk cId="1622294490" sldId="1575"/>
            <ac:picMk id="29" creationId="{F38303B1-9A97-3BA9-F96F-3A347E4A4A27}"/>
          </ac:picMkLst>
        </pc:picChg>
        <pc:picChg chg="add mod">
          <ac:chgData name="Ariel Rodriguez Rojas" userId="f203edef-e99f-4492-88de-86ec23d69b8b" providerId="ADAL" clId="{08D9ACC4-2CF7-4EA4-A32A-52496AD706AB}" dt="2022-09-08T13:02:07.161" v="852"/>
          <ac:picMkLst>
            <pc:docMk/>
            <pc:sldMk cId="1622294490" sldId="1575"/>
            <ac:picMk id="30" creationId="{559A84CF-BC76-DE82-46BF-60F0CAECAF77}"/>
          </ac:picMkLst>
        </pc:picChg>
        <pc:picChg chg="add mod">
          <ac:chgData name="Ariel Rodriguez Rojas" userId="f203edef-e99f-4492-88de-86ec23d69b8b" providerId="ADAL" clId="{08D9ACC4-2CF7-4EA4-A32A-52496AD706AB}" dt="2022-09-08T13:20:31.790" v="1155"/>
          <ac:picMkLst>
            <pc:docMk/>
            <pc:sldMk cId="1622294490" sldId="1575"/>
            <ac:picMk id="33" creationId="{3022FBA9-4591-6E92-3510-63347C50421B}"/>
          </ac:picMkLst>
        </pc:picChg>
        <pc:picChg chg="add mod">
          <ac:chgData name="Ariel Rodriguez Rojas" userId="f203edef-e99f-4492-88de-86ec23d69b8b" providerId="ADAL" clId="{08D9ACC4-2CF7-4EA4-A32A-52496AD706AB}" dt="2022-09-08T13:20:31.790" v="1155"/>
          <ac:picMkLst>
            <pc:docMk/>
            <pc:sldMk cId="1622294490" sldId="1575"/>
            <ac:picMk id="34" creationId="{98382A2A-D0E8-E899-D2DF-EE7A6CA4BE8D}"/>
          </ac:picMkLst>
        </pc:picChg>
        <pc:picChg chg="add mod">
          <ac:chgData name="Ariel Rodriguez Rojas" userId="f203edef-e99f-4492-88de-86ec23d69b8b" providerId="ADAL" clId="{08D9ACC4-2CF7-4EA4-A32A-52496AD706AB}" dt="2022-09-08T13:20:31.790" v="1155"/>
          <ac:picMkLst>
            <pc:docMk/>
            <pc:sldMk cId="1622294490" sldId="1575"/>
            <ac:picMk id="36" creationId="{D4C43909-316F-DCBB-9F31-68FCB5082952}"/>
          </ac:picMkLst>
        </pc:picChg>
        <pc:picChg chg="add mod">
          <ac:chgData name="Ariel Rodriguez Rojas" userId="f203edef-e99f-4492-88de-86ec23d69b8b" providerId="ADAL" clId="{08D9ACC4-2CF7-4EA4-A32A-52496AD706AB}" dt="2022-09-08T13:20:31.790" v="1155"/>
          <ac:picMkLst>
            <pc:docMk/>
            <pc:sldMk cId="1622294490" sldId="1575"/>
            <ac:picMk id="37" creationId="{B99A3F9B-7628-DB25-EB1B-8B5249482263}"/>
          </ac:picMkLst>
        </pc:picChg>
        <pc:picChg chg="add mod">
          <ac:chgData name="Ariel Rodriguez Rojas" userId="f203edef-e99f-4492-88de-86ec23d69b8b" providerId="ADAL" clId="{08D9ACC4-2CF7-4EA4-A32A-52496AD706AB}" dt="2022-09-08T13:20:31.790" v="1155"/>
          <ac:picMkLst>
            <pc:docMk/>
            <pc:sldMk cId="1622294490" sldId="1575"/>
            <ac:picMk id="38" creationId="{C3003B56-8C4E-96F9-25B8-DEDA8558091B}"/>
          </ac:picMkLst>
        </pc:picChg>
        <pc:picChg chg="add mod">
          <ac:chgData name="Ariel Rodriguez Rojas" userId="f203edef-e99f-4492-88de-86ec23d69b8b" providerId="ADAL" clId="{08D9ACC4-2CF7-4EA4-A32A-52496AD706AB}" dt="2022-09-08T13:20:31.790" v="1155"/>
          <ac:picMkLst>
            <pc:docMk/>
            <pc:sldMk cId="1622294490" sldId="1575"/>
            <ac:picMk id="39" creationId="{609EF3E1-6A51-3F85-8704-512C6E2D09FE}"/>
          </ac:picMkLst>
        </pc:picChg>
      </pc:sldChg>
      <pc:sldChg chg="add del">
        <pc:chgData name="Ariel Rodriguez Rojas" userId="f203edef-e99f-4492-88de-86ec23d69b8b" providerId="ADAL" clId="{08D9ACC4-2CF7-4EA4-A32A-52496AD706AB}" dt="2022-09-08T13:04:25.462" v="954" actId="47"/>
        <pc:sldMkLst>
          <pc:docMk/>
          <pc:sldMk cId="125093782" sldId="1576"/>
        </pc:sldMkLst>
      </pc:sldChg>
      <pc:sldChg chg="addSp delSp modSp add mod modNotesTx">
        <pc:chgData name="Ariel Rodriguez Rojas" userId="f203edef-e99f-4492-88de-86ec23d69b8b" providerId="ADAL" clId="{08D9ACC4-2CF7-4EA4-A32A-52496AD706AB}" dt="2022-09-09T03:56:44.822" v="7207" actId="478"/>
        <pc:sldMkLst>
          <pc:docMk/>
          <pc:sldMk cId="177349576" sldId="1576"/>
        </pc:sldMkLst>
        <pc:spChg chg="del">
          <ac:chgData name="Ariel Rodriguez Rojas" userId="f203edef-e99f-4492-88de-86ec23d69b8b" providerId="ADAL" clId="{08D9ACC4-2CF7-4EA4-A32A-52496AD706AB}" dt="2022-09-09T03:56:44.822" v="7207" actId="478"/>
          <ac:spMkLst>
            <pc:docMk/>
            <pc:sldMk cId="177349576" sldId="1576"/>
            <ac:spMk id="2" creationId="{71524CBF-925D-4519-BA70-28AFB1912960}"/>
          </ac:spMkLst>
        </pc:spChg>
        <pc:spChg chg="mod">
          <ac:chgData name="Ariel Rodriguez Rojas" userId="f203edef-e99f-4492-88de-86ec23d69b8b" providerId="ADAL" clId="{08D9ACC4-2CF7-4EA4-A32A-52496AD706AB}" dt="2022-09-08T13:06:28.418" v="965" actId="1076"/>
          <ac:spMkLst>
            <pc:docMk/>
            <pc:sldMk cId="177349576" sldId="1576"/>
            <ac:spMk id="19" creationId="{69C3868D-C7EB-1588-F9E0-A87DBB84FA1E}"/>
          </ac:spMkLst>
        </pc:spChg>
        <pc:spChg chg="mod">
          <ac:chgData name="Ariel Rodriguez Rojas" userId="f203edef-e99f-4492-88de-86ec23d69b8b" providerId="ADAL" clId="{08D9ACC4-2CF7-4EA4-A32A-52496AD706AB}" dt="2022-09-08T13:20:46.756" v="1156" actId="20577"/>
          <ac:spMkLst>
            <pc:docMk/>
            <pc:sldMk cId="177349576" sldId="1576"/>
            <ac:spMk id="23" creationId="{F12C29E6-B37B-8624-F598-DD88B68C2618}"/>
          </ac:spMkLst>
        </pc:spChg>
        <pc:spChg chg="mod">
          <ac:chgData name="Ariel Rodriguez Rojas" userId="f203edef-e99f-4492-88de-86ec23d69b8b" providerId="ADAL" clId="{08D9ACC4-2CF7-4EA4-A32A-52496AD706AB}" dt="2022-09-08T13:06:44.269" v="1021" actId="1038"/>
          <ac:spMkLst>
            <pc:docMk/>
            <pc:sldMk cId="177349576" sldId="1576"/>
            <ac:spMk id="35" creationId="{F8118551-0A8D-D13C-D218-9367CCE28FF0}"/>
          </ac:spMkLst>
        </pc:spChg>
        <pc:picChg chg="del">
          <ac:chgData name="Ariel Rodriguez Rojas" userId="f203edef-e99f-4492-88de-86ec23d69b8b" providerId="ADAL" clId="{08D9ACC4-2CF7-4EA4-A32A-52496AD706AB}" dt="2022-09-08T13:20:22.918" v="1148" actId="478"/>
          <ac:picMkLst>
            <pc:docMk/>
            <pc:sldMk cId="177349576" sldId="1576"/>
            <ac:picMk id="7" creationId="{E934113B-F653-22B9-3C92-116256DD1551}"/>
          </ac:picMkLst>
        </pc:picChg>
        <pc:picChg chg="del">
          <ac:chgData name="Ariel Rodriguez Rojas" userId="f203edef-e99f-4492-88de-86ec23d69b8b" providerId="ADAL" clId="{08D9ACC4-2CF7-4EA4-A32A-52496AD706AB}" dt="2022-09-08T13:20:24.378" v="1150" actId="478"/>
          <ac:picMkLst>
            <pc:docMk/>
            <pc:sldMk cId="177349576" sldId="1576"/>
            <ac:picMk id="8" creationId="{2DC7A4E8-CD0F-9EE5-C1B0-EDFC740C06FF}"/>
          </ac:picMkLst>
        </pc:picChg>
        <pc:picChg chg="del">
          <ac:chgData name="Ariel Rodriguez Rojas" userId="f203edef-e99f-4492-88de-86ec23d69b8b" providerId="ADAL" clId="{08D9ACC4-2CF7-4EA4-A32A-52496AD706AB}" dt="2022-09-08T13:20:23.845" v="1149" actId="478"/>
          <ac:picMkLst>
            <pc:docMk/>
            <pc:sldMk cId="177349576" sldId="1576"/>
            <ac:picMk id="22" creationId="{090D1E3D-D077-BE41-B99A-A70F86F9AB56}"/>
          </ac:picMkLst>
        </pc:picChg>
        <pc:picChg chg="add mod">
          <ac:chgData name="Ariel Rodriguez Rojas" userId="f203edef-e99f-4492-88de-86ec23d69b8b" providerId="ADAL" clId="{08D9ACC4-2CF7-4EA4-A32A-52496AD706AB}" dt="2022-09-08T13:08:17.196" v="1042" actId="207"/>
          <ac:picMkLst>
            <pc:docMk/>
            <pc:sldMk cId="177349576" sldId="1576"/>
            <ac:picMk id="39" creationId="{7FAEF996-99EA-F69C-0607-7588D352C16B}"/>
          </ac:picMkLst>
        </pc:picChg>
        <pc:picChg chg="add mod">
          <ac:chgData name="Ariel Rodriguez Rojas" userId="f203edef-e99f-4492-88de-86ec23d69b8b" providerId="ADAL" clId="{08D9ACC4-2CF7-4EA4-A32A-52496AD706AB}" dt="2022-09-08T13:10:39.543" v="1052" actId="207"/>
          <ac:picMkLst>
            <pc:docMk/>
            <pc:sldMk cId="177349576" sldId="1576"/>
            <ac:picMk id="41" creationId="{258CF57D-3112-D9C2-21BB-816AB4BE7AB3}"/>
          </ac:picMkLst>
        </pc:picChg>
        <pc:picChg chg="add mod">
          <ac:chgData name="Ariel Rodriguez Rojas" userId="f203edef-e99f-4492-88de-86ec23d69b8b" providerId="ADAL" clId="{08D9ACC4-2CF7-4EA4-A32A-52496AD706AB}" dt="2022-09-08T13:20:25.268" v="1151"/>
          <ac:picMkLst>
            <pc:docMk/>
            <pc:sldMk cId="177349576" sldId="1576"/>
            <ac:picMk id="42" creationId="{48202C73-BD6C-6F86-7AE4-A2A7B571E606}"/>
          </ac:picMkLst>
        </pc:picChg>
        <pc:picChg chg="add mod">
          <ac:chgData name="Ariel Rodriguez Rojas" userId="f203edef-e99f-4492-88de-86ec23d69b8b" providerId="ADAL" clId="{08D9ACC4-2CF7-4EA4-A32A-52496AD706AB}" dt="2022-09-08T13:20:25.268" v="1151"/>
          <ac:picMkLst>
            <pc:docMk/>
            <pc:sldMk cId="177349576" sldId="1576"/>
            <ac:picMk id="43" creationId="{DA273CA1-A629-5332-DB57-C521854D42BB}"/>
          </ac:picMkLst>
        </pc:picChg>
        <pc:picChg chg="add mod">
          <ac:chgData name="Ariel Rodriguez Rojas" userId="f203edef-e99f-4492-88de-86ec23d69b8b" providerId="ADAL" clId="{08D9ACC4-2CF7-4EA4-A32A-52496AD706AB}" dt="2022-09-08T13:20:25.268" v="1151"/>
          <ac:picMkLst>
            <pc:docMk/>
            <pc:sldMk cId="177349576" sldId="1576"/>
            <ac:picMk id="44" creationId="{47B6B233-4829-A692-CB53-F6FD2A31CEC0}"/>
          </ac:picMkLst>
        </pc:picChg>
        <pc:picChg chg="add mod">
          <ac:chgData name="Ariel Rodriguez Rojas" userId="f203edef-e99f-4492-88de-86ec23d69b8b" providerId="ADAL" clId="{08D9ACC4-2CF7-4EA4-A32A-52496AD706AB}" dt="2022-09-08T13:20:25.268" v="1151"/>
          <ac:picMkLst>
            <pc:docMk/>
            <pc:sldMk cId="177349576" sldId="1576"/>
            <ac:picMk id="45" creationId="{ED926D82-93E0-A4B1-247E-84687BAF6E7D}"/>
          </ac:picMkLst>
        </pc:picChg>
        <pc:picChg chg="add mod">
          <ac:chgData name="Ariel Rodriguez Rojas" userId="f203edef-e99f-4492-88de-86ec23d69b8b" providerId="ADAL" clId="{08D9ACC4-2CF7-4EA4-A32A-52496AD706AB}" dt="2022-09-08T13:20:25.268" v="1151"/>
          <ac:picMkLst>
            <pc:docMk/>
            <pc:sldMk cId="177349576" sldId="1576"/>
            <ac:picMk id="46" creationId="{4B961E7D-6338-132C-2491-A21FFCFACA7C}"/>
          </ac:picMkLst>
        </pc:picChg>
        <pc:picChg chg="add mod">
          <ac:chgData name="Ariel Rodriguez Rojas" userId="f203edef-e99f-4492-88de-86ec23d69b8b" providerId="ADAL" clId="{08D9ACC4-2CF7-4EA4-A32A-52496AD706AB}" dt="2022-09-08T13:20:25.268" v="1151"/>
          <ac:picMkLst>
            <pc:docMk/>
            <pc:sldMk cId="177349576" sldId="1576"/>
            <ac:picMk id="47" creationId="{DEA2A08F-5420-EC6A-AFC5-194CF18E76B6}"/>
          </ac:picMkLst>
        </pc:picChg>
        <pc:cxnChg chg="add mod">
          <ac:chgData name="Ariel Rodriguez Rojas" userId="f203edef-e99f-4492-88de-86ec23d69b8b" providerId="ADAL" clId="{08D9ACC4-2CF7-4EA4-A32A-52496AD706AB}" dt="2022-09-08T13:05:54.895" v="960" actId="208"/>
          <ac:cxnSpMkLst>
            <pc:docMk/>
            <pc:sldMk cId="177349576" sldId="1576"/>
            <ac:cxnSpMk id="18" creationId="{2D0196E1-3465-898E-070B-CE31723B944D}"/>
          </ac:cxnSpMkLst>
        </pc:cxnChg>
        <pc:cxnChg chg="add del mod">
          <ac:chgData name="Ariel Rodriguez Rojas" userId="f203edef-e99f-4492-88de-86ec23d69b8b" providerId="ADAL" clId="{08D9ACC4-2CF7-4EA4-A32A-52496AD706AB}" dt="2022-09-08T13:06:03.916" v="962" actId="11529"/>
          <ac:cxnSpMkLst>
            <pc:docMk/>
            <pc:sldMk cId="177349576" sldId="1576"/>
            <ac:cxnSpMk id="21" creationId="{BB67F1A1-09FA-B263-8C07-196419E52045}"/>
          </ac:cxnSpMkLst>
        </pc:cxnChg>
        <pc:cxnChg chg="add mod">
          <ac:chgData name="Ariel Rodriguez Rojas" userId="f203edef-e99f-4492-88de-86ec23d69b8b" providerId="ADAL" clId="{08D9ACC4-2CF7-4EA4-A32A-52496AD706AB}" dt="2022-09-08T13:06:19.376" v="964" actId="208"/>
          <ac:cxnSpMkLst>
            <pc:docMk/>
            <pc:sldMk cId="177349576" sldId="1576"/>
            <ac:cxnSpMk id="32" creationId="{14EF2C1A-9F7F-6F27-7419-2F8CE6951AFC}"/>
          </ac:cxnSpMkLst>
        </pc:cxnChg>
        <pc:cxnChg chg="add mod">
          <ac:chgData name="Ariel Rodriguez Rojas" userId="f203edef-e99f-4492-88de-86ec23d69b8b" providerId="ADAL" clId="{08D9ACC4-2CF7-4EA4-A32A-52496AD706AB}" dt="2022-09-08T13:07:16.832" v="1029" actId="208"/>
          <ac:cxnSpMkLst>
            <pc:docMk/>
            <pc:sldMk cId="177349576" sldId="1576"/>
            <ac:cxnSpMk id="34" creationId="{4C08F05C-1EE7-74F2-69B7-6C0739601D07}"/>
          </ac:cxnSpMkLst>
        </pc:cxnChg>
        <pc:cxnChg chg="add mod">
          <ac:chgData name="Ariel Rodriguez Rojas" userId="f203edef-e99f-4492-88de-86ec23d69b8b" providerId="ADAL" clId="{08D9ACC4-2CF7-4EA4-A32A-52496AD706AB}" dt="2022-09-08T13:07:29.703" v="1031" actId="208"/>
          <ac:cxnSpMkLst>
            <pc:docMk/>
            <pc:sldMk cId="177349576" sldId="1576"/>
            <ac:cxnSpMk id="37" creationId="{22FC903E-4172-EAE9-0C50-73ED3E37B30A}"/>
          </ac:cxnSpMkLst>
        </pc:cxnChg>
      </pc:sldChg>
      <pc:sldChg chg="addSp delSp modSp add mod">
        <pc:chgData name="Ariel Rodriguez Rojas" userId="f203edef-e99f-4492-88de-86ec23d69b8b" providerId="ADAL" clId="{08D9ACC4-2CF7-4EA4-A32A-52496AD706AB}" dt="2022-09-09T03:56:48.337" v="7208" actId="478"/>
        <pc:sldMkLst>
          <pc:docMk/>
          <pc:sldMk cId="4055240887" sldId="1577"/>
        </pc:sldMkLst>
        <pc:spChg chg="del">
          <ac:chgData name="Ariel Rodriguez Rojas" userId="f203edef-e99f-4492-88de-86ec23d69b8b" providerId="ADAL" clId="{08D9ACC4-2CF7-4EA4-A32A-52496AD706AB}" dt="2022-09-09T03:56:48.337" v="7208" actId="478"/>
          <ac:spMkLst>
            <pc:docMk/>
            <pc:sldMk cId="4055240887" sldId="1577"/>
            <ac:spMk id="2" creationId="{71524CBF-925D-4519-BA70-28AFB1912960}"/>
          </ac:spMkLst>
        </pc:spChg>
        <pc:spChg chg="add mod">
          <ac:chgData name="Ariel Rodriguez Rojas" userId="f203edef-e99f-4492-88de-86ec23d69b8b" providerId="ADAL" clId="{08D9ACC4-2CF7-4EA4-A32A-52496AD706AB}" dt="2022-09-08T13:11:37.668" v="1108" actId="1076"/>
          <ac:spMkLst>
            <pc:docMk/>
            <pc:sldMk cId="4055240887" sldId="1577"/>
            <ac:spMk id="20" creationId="{063679C9-35F4-80CF-652E-A5CB61EB6918}"/>
          </ac:spMkLst>
        </pc:spChg>
        <pc:spChg chg="mod">
          <ac:chgData name="Ariel Rodriguez Rojas" userId="f203edef-e99f-4492-88de-86ec23d69b8b" providerId="ADAL" clId="{08D9ACC4-2CF7-4EA4-A32A-52496AD706AB}" dt="2022-09-08T13:11:15.886" v="1104" actId="20577"/>
          <ac:spMkLst>
            <pc:docMk/>
            <pc:sldMk cId="4055240887" sldId="1577"/>
            <ac:spMk id="23" creationId="{F12C29E6-B37B-8624-F598-DD88B68C2618}"/>
          </ac:spMkLst>
        </pc:spChg>
        <pc:picChg chg="del">
          <ac:chgData name="Ariel Rodriguez Rojas" userId="f203edef-e99f-4492-88de-86ec23d69b8b" providerId="ADAL" clId="{08D9ACC4-2CF7-4EA4-A32A-52496AD706AB}" dt="2022-09-08T13:19:37.875" v="1144" actId="478"/>
          <ac:picMkLst>
            <pc:docMk/>
            <pc:sldMk cId="4055240887" sldId="1577"/>
            <ac:picMk id="7" creationId="{E934113B-F653-22B9-3C92-116256DD1551}"/>
          </ac:picMkLst>
        </pc:picChg>
        <pc:picChg chg="del">
          <ac:chgData name="Ariel Rodriguez Rojas" userId="f203edef-e99f-4492-88de-86ec23d69b8b" providerId="ADAL" clId="{08D9ACC4-2CF7-4EA4-A32A-52496AD706AB}" dt="2022-09-08T13:19:21.041" v="1138" actId="478"/>
          <ac:picMkLst>
            <pc:docMk/>
            <pc:sldMk cId="4055240887" sldId="1577"/>
            <ac:picMk id="8" creationId="{2DC7A4E8-CD0F-9EE5-C1B0-EDFC740C06FF}"/>
          </ac:picMkLst>
        </pc:picChg>
        <pc:picChg chg="mod">
          <ac:chgData name="Ariel Rodriguez Rojas" userId="f203edef-e99f-4492-88de-86ec23d69b8b" providerId="ADAL" clId="{08D9ACC4-2CF7-4EA4-A32A-52496AD706AB}" dt="2022-09-08T13:11:41.900" v="1109" actId="207"/>
          <ac:picMkLst>
            <pc:docMk/>
            <pc:sldMk cId="4055240887" sldId="1577"/>
            <ac:picMk id="9" creationId="{78F281D5-03BF-7B18-E1A9-996E8E366613}"/>
          </ac:picMkLst>
        </pc:picChg>
        <pc:picChg chg="add mod">
          <ac:chgData name="Ariel Rodriguez Rojas" userId="f203edef-e99f-4492-88de-86ec23d69b8b" providerId="ADAL" clId="{08D9ACC4-2CF7-4EA4-A32A-52496AD706AB}" dt="2022-09-08T13:11:41.900" v="1109" actId="207"/>
          <ac:picMkLst>
            <pc:docMk/>
            <pc:sldMk cId="4055240887" sldId="1577"/>
            <ac:picMk id="17" creationId="{6D2A65CC-49E0-F59E-D995-1069268A5E7E}"/>
          </ac:picMkLst>
        </pc:picChg>
        <pc:picChg chg="mod">
          <ac:chgData name="Ariel Rodriguez Rojas" userId="f203edef-e99f-4492-88de-86ec23d69b8b" providerId="ADAL" clId="{08D9ACC4-2CF7-4EA4-A32A-52496AD706AB}" dt="2022-09-08T13:19:26.840" v="1139" actId="1076"/>
          <ac:picMkLst>
            <pc:docMk/>
            <pc:sldMk cId="4055240887" sldId="1577"/>
            <ac:picMk id="22" creationId="{090D1E3D-D077-BE41-B99A-A70F86F9AB56}"/>
          </ac:picMkLst>
        </pc:picChg>
        <pc:picChg chg="add mod">
          <ac:chgData name="Ariel Rodriguez Rojas" userId="f203edef-e99f-4492-88de-86ec23d69b8b" providerId="ADAL" clId="{08D9ACC4-2CF7-4EA4-A32A-52496AD706AB}" dt="2022-09-08T13:12:34.023" v="1116" actId="1076"/>
          <ac:picMkLst>
            <pc:docMk/>
            <pc:sldMk cId="4055240887" sldId="1577"/>
            <ac:picMk id="31" creationId="{3D09A1B3-C174-18F4-3146-4657681B09D7}"/>
          </ac:picMkLst>
        </pc:picChg>
        <pc:picChg chg="add mod">
          <ac:chgData name="Ariel Rodriguez Rojas" userId="f203edef-e99f-4492-88de-86ec23d69b8b" providerId="ADAL" clId="{08D9ACC4-2CF7-4EA4-A32A-52496AD706AB}" dt="2022-09-08T13:13:15.157" v="1127" actId="207"/>
          <ac:picMkLst>
            <pc:docMk/>
            <pc:sldMk cId="4055240887" sldId="1577"/>
            <ac:picMk id="33" creationId="{1FD88F0F-E16D-FF0B-6FB0-CCF23FD48EE0}"/>
          </ac:picMkLst>
        </pc:picChg>
        <pc:picChg chg="add mod">
          <ac:chgData name="Ariel Rodriguez Rojas" userId="f203edef-e99f-4492-88de-86ec23d69b8b" providerId="ADAL" clId="{08D9ACC4-2CF7-4EA4-A32A-52496AD706AB}" dt="2022-09-08T13:13:15.157" v="1127" actId="207"/>
          <ac:picMkLst>
            <pc:docMk/>
            <pc:sldMk cId="4055240887" sldId="1577"/>
            <ac:picMk id="36" creationId="{0A7CFFFF-1BAF-16B7-420E-221D78E97E7E}"/>
          </ac:picMkLst>
        </pc:picChg>
        <pc:picChg chg="add mod">
          <ac:chgData name="Ariel Rodriguez Rojas" userId="f203edef-e99f-4492-88de-86ec23d69b8b" providerId="ADAL" clId="{08D9ACC4-2CF7-4EA4-A32A-52496AD706AB}" dt="2022-09-08T13:13:15.157" v="1127" actId="207"/>
          <ac:picMkLst>
            <pc:docMk/>
            <pc:sldMk cId="4055240887" sldId="1577"/>
            <ac:picMk id="38" creationId="{D8BB7328-51AB-E65A-D654-A1D2AD7EDA9F}"/>
          </ac:picMkLst>
        </pc:picChg>
        <pc:picChg chg="add mod">
          <ac:chgData name="Ariel Rodriguez Rojas" userId="f203edef-e99f-4492-88de-86ec23d69b8b" providerId="ADAL" clId="{08D9ACC4-2CF7-4EA4-A32A-52496AD706AB}" dt="2022-09-08T13:13:15.157" v="1127" actId="207"/>
          <ac:picMkLst>
            <pc:docMk/>
            <pc:sldMk cId="4055240887" sldId="1577"/>
            <ac:picMk id="40" creationId="{7982E05E-7A3E-4E64-5248-FBD31537E472}"/>
          </ac:picMkLst>
        </pc:picChg>
        <pc:picChg chg="add mod">
          <ac:chgData name="Ariel Rodriguez Rojas" userId="f203edef-e99f-4492-88de-86ec23d69b8b" providerId="ADAL" clId="{08D9ACC4-2CF7-4EA4-A32A-52496AD706AB}" dt="2022-09-08T13:13:15.157" v="1127" actId="207"/>
          <ac:picMkLst>
            <pc:docMk/>
            <pc:sldMk cId="4055240887" sldId="1577"/>
            <ac:picMk id="41" creationId="{55CBB1FC-FCE5-9802-F67E-367C6F6DD297}"/>
          </ac:picMkLst>
        </pc:picChg>
        <pc:picChg chg="add mod">
          <ac:chgData name="Ariel Rodriguez Rojas" userId="f203edef-e99f-4492-88de-86ec23d69b8b" providerId="ADAL" clId="{08D9ACC4-2CF7-4EA4-A32A-52496AD706AB}" dt="2022-09-08T13:19:26.840" v="1139" actId="1076"/>
          <ac:picMkLst>
            <pc:docMk/>
            <pc:sldMk cId="4055240887" sldId="1577"/>
            <ac:picMk id="43" creationId="{8CC84F1E-3BA4-009C-60F9-76FAEC878FF4}"/>
          </ac:picMkLst>
        </pc:picChg>
        <pc:picChg chg="add mod">
          <ac:chgData name="Ariel Rodriguez Rojas" userId="f203edef-e99f-4492-88de-86ec23d69b8b" providerId="ADAL" clId="{08D9ACC4-2CF7-4EA4-A32A-52496AD706AB}" dt="2022-09-08T13:19:33.448" v="1141" actId="1076"/>
          <ac:picMkLst>
            <pc:docMk/>
            <pc:sldMk cId="4055240887" sldId="1577"/>
            <ac:picMk id="44" creationId="{8A8935C7-CFF8-2729-06C6-E6F940E06075}"/>
          </ac:picMkLst>
        </pc:picChg>
        <pc:picChg chg="add mod">
          <ac:chgData name="Ariel Rodriguez Rojas" userId="f203edef-e99f-4492-88de-86ec23d69b8b" providerId="ADAL" clId="{08D9ACC4-2CF7-4EA4-A32A-52496AD706AB}" dt="2022-09-08T13:19:33.448" v="1141" actId="1076"/>
          <ac:picMkLst>
            <pc:docMk/>
            <pc:sldMk cId="4055240887" sldId="1577"/>
            <ac:picMk id="45" creationId="{1967D813-61BB-D21A-8EEB-0E75F8F13AD2}"/>
          </ac:picMkLst>
        </pc:picChg>
        <pc:picChg chg="add mod">
          <ac:chgData name="Ariel Rodriguez Rojas" userId="f203edef-e99f-4492-88de-86ec23d69b8b" providerId="ADAL" clId="{08D9ACC4-2CF7-4EA4-A32A-52496AD706AB}" dt="2022-09-08T13:19:43.731" v="1145" actId="1076"/>
          <ac:picMkLst>
            <pc:docMk/>
            <pc:sldMk cId="4055240887" sldId="1577"/>
            <ac:picMk id="46" creationId="{40107F06-210A-34C3-8698-0EBB7991EB68}"/>
          </ac:picMkLst>
        </pc:picChg>
        <pc:picChg chg="add mod">
          <ac:chgData name="Ariel Rodriguez Rojas" userId="f203edef-e99f-4492-88de-86ec23d69b8b" providerId="ADAL" clId="{08D9ACC4-2CF7-4EA4-A32A-52496AD706AB}" dt="2022-09-08T13:19:43.731" v="1145" actId="1076"/>
          <ac:picMkLst>
            <pc:docMk/>
            <pc:sldMk cId="4055240887" sldId="1577"/>
            <ac:picMk id="47" creationId="{66E4FB6E-D89A-4EAA-B2D0-89A7D2EA9804}"/>
          </ac:picMkLst>
        </pc:picChg>
        <pc:picChg chg="add mod">
          <ac:chgData name="Ariel Rodriguez Rojas" userId="f203edef-e99f-4492-88de-86ec23d69b8b" providerId="ADAL" clId="{08D9ACC4-2CF7-4EA4-A32A-52496AD706AB}" dt="2022-09-08T13:20:00.608" v="1147" actId="571"/>
          <ac:picMkLst>
            <pc:docMk/>
            <pc:sldMk cId="4055240887" sldId="1577"/>
            <ac:picMk id="48" creationId="{27EA3BE8-9C1B-100D-6287-B46E1DB6DBCD}"/>
          </ac:picMkLst>
        </pc:picChg>
        <pc:picChg chg="add mod">
          <ac:chgData name="Ariel Rodriguez Rojas" userId="f203edef-e99f-4492-88de-86ec23d69b8b" providerId="ADAL" clId="{08D9ACC4-2CF7-4EA4-A32A-52496AD706AB}" dt="2022-09-08T13:20:00.608" v="1147" actId="571"/>
          <ac:picMkLst>
            <pc:docMk/>
            <pc:sldMk cId="4055240887" sldId="1577"/>
            <ac:picMk id="49" creationId="{B25C851A-BCE3-E009-A0DB-B7DA8986624D}"/>
          </ac:picMkLst>
        </pc:picChg>
        <pc:picChg chg="add mod">
          <ac:chgData name="Ariel Rodriguez Rojas" userId="f203edef-e99f-4492-88de-86ec23d69b8b" providerId="ADAL" clId="{08D9ACC4-2CF7-4EA4-A32A-52496AD706AB}" dt="2022-09-08T13:20:00.608" v="1147" actId="571"/>
          <ac:picMkLst>
            <pc:docMk/>
            <pc:sldMk cId="4055240887" sldId="1577"/>
            <ac:picMk id="50" creationId="{6E5BEEAC-AD07-3053-A0B9-CB71AF67A6F2}"/>
          </ac:picMkLst>
        </pc:picChg>
      </pc:sldChg>
      <pc:sldChg chg="delSp modSp add del mod">
        <pc:chgData name="Ariel Rodriguez Rojas" userId="f203edef-e99f-4492-88de-86ec23d69b8b" providerId="ADAL" clId="{08D9ACC4-2CF7-4EA4-A32A-52496AD706AB}" dt="2022-09-08T14:31:32.589" v="1973" actId="47"/>
        <pc:sldMkLst>
          <pc:docMk/>
          <pc:sldMk cId="2858973186" sldId="1578"/>
        </pc:sldMkLst>
        <pc:spChg chg="del">
          <ac:chgData name="Ariel Rodriguez Rojas" userId="f203edef-e99f-4492-88de-86ec23d69b8b" providerId="ADAL" clId="{08D9ACC4-2CF7-4EA4-A32A-52496AD706AB}" dt="2022-09-08T14:18:15.458" v="1873" actId="478"/>
          <ac:spMkLst>
            <pc:docMk/>
            <pc:sldMk cId="2858973186" sldId="1578"/>
            <ac:spMk id="28" creationId="{E4582973-B567-94B1-C220-92467C04FD82}"/>
          </ac:spMkLst>
        </pc:spChg>
        <pc:spChg chg="del">
          <ac:chgData name="Ariel Rodriguez Rojas" userId="f203edef-e99f-4492-88de-86ec23d69b8b" providerId="ADAL" clId="{08D9ACC4-2CF7-4EA4-A32A-52496AD706AB}" dt="2022-09-08T14:18:15.458" v="1873" actId="478"/>
          <ac:spMkLst>
            <pc:docMk/>
            <pc:sldMk cId="2858973186" sldId="1578"/>
            <ac:spMk id="29" creationId="{76DF3D49-FF3A-1AFA-7ECF-887E482ABF0D}"/>
          </ac:spMkLst>
        </pc:spChg>
        <pc:spChg chg="del">
          <ac:chgData name="Ariel Rodriguez Rojas" userId="f203edef-e99f-4492-88de-86ec23d69b8b" providerId="ADAL" clId="{08D9ACC4-2CF7-4EA4-A32A-52496AD706AB}" dt="2022-09-08T14:18:15.458" v="1873" actId="478"/>
          <ac:spMkLst>
            <pc:docMk/>
            <pc:sldMk cId="2858973186" sldId="1578"/>
            <ac:spMk id="30" creationId="{5AA1A928-A172-3C0C-371F-5231BF94961C}"/>
          </ac:spMkLst>
        </pc:spChg>
        <pc:spChg chg="del">
          <ac:chgData name="Ariel Rodriguez Rojas" userId="f203edef-e99f-4492-88de-86ec23d69b8b" providerId="ADAL" clId="{08D9ACC4-2CF7-4EA4-A32A-52496AD706AB}" dt="2022-09-08T14:18:10.660" v="1872" actId="478"/>
          <ac:spMkLst>
            <pc:docMk/>
            <pc:sldMk cId="2858973186" sldId="1578"/>
            <ac:spMk id="31" creationId="{CD65CCDF-37D1-57DE-0676-2115C97C2DBA}"/>
          </ac:spMkLst>
        </pc:spChg>
        <pc:spChg chg="del">
          <ac:chgData name="Ariel Rodriguez Rojas" userId="f203edef-e99f-4492-88de-86ec23d69b8b" providerId="ADAL" clId="{08D9ACC4-2CF7-4EA4-A32A-52496AD706AB}" dt="2022-09-08T14:18:10.660" v="1872" actId="478"/>
          <ac:spMkLst>
            <pc:docMk/>
            <pc:sldMk cId="2858973186" sldId="1578"/>
            <ac:spMk id="32" creationId="{3253E62E-51FA-D812-F779-1D7E95395A6C}"/>
          </ac:spMkLst>
        </pc:spChg>
        <pc:spChg chg="del">
          <ac:chgData name="Ariel Rodriguez Rojas" userId="f203edef-e99f-4492-88de-86ec23d69b8b" providerId="ADAL" clId="{08D9ACC4-2CF7-4EA4-A32A-52496AD706AB}" dt="2022-09-08T14:18:10.660" v="1872" actId="478"/>
          <ac:spMkLst>
            <pc:docMk/>
            <pc:sldMk cId="2858973186" sldId="1578"/>
            <ac:spMk id="33" creationId="{5813E9F8-6576-1E91-D6CF-9F0D593C5909}"/>
          </ac:spMkLst>
        </pc:spChg>
        <pc:cxnChg chg="del">
          <ac:chgData name="Ariel Rodriguez Rojas" userId="f203edef-e99f-4492-88de-86ec23d69b8b" providerId="ADAL" clId="{08D9ACC4-2CF7-4EA4-A32A-52496AD706AB}" dt="2022-09-08T14:18:09.007" v="1871" actId="478"/>
          <ac:cxnSpMkLst>
            <pc:docMk/>
            <pc:sldMk cId="2858973186" sldId="1578"/>
            <ac:cxnSpMk id="35" creationId="{39233EE6-BBA9-E316-CA70-E3042E301253}"/>
          </ac:cxnSpMkLst>
        </pc:cxnChg>
        <pc:cxnChg chg="del mod">
          <ac:chgData name="Ariel Rodriguez Rojas" userId="f203edef-e99f-4492-88de-86ec23d69b8b" providerId="ADAL" clId="{08D9ACC4-2CF7-4EA4-A32A-52496AD706AB}" dt="2022-09-08T14:18:06.942" v="1869" actId="478"/>
          <ac:cxnSpMkLst>
            <pc:docMk/>
            <pc:sldMk cId="2858973186" sldId="1578"/>
            <ac:cxnSpMk id="37" creationId="{DE6E0F77-6393-A6A0-1B95-EDE130262474}"/>
          </ac:cxnSpMkLst>
        </pc:cxnChg>
        <pc:cxnChg chg="del mod">
          <ac:chgData name="Ariel Rodriguez Rojas" userId="f203edef-e99f-4492-88de-86ec23d69b8b" providerId="ADAL" clId="{08D9ACC4-2CF7-4EA4-A32A-52496AD706AB}" dt="2022-09-08T14:18:07.724" v="1870" actId="478"/>
          <ac:cxnSpMkLst>
            <pc:docMk/>
            <pc:sldMk cId="2858973186" sldId="1578"/>
            <ac:cxnSpMk id="41" creationId="{1AE353D2-3226-014F-2A61-2C6D4A19AB0E}"/>
          </ac:cxnSpMkLst>
        </pc:cxnChg>
      </pc:sldChg>
      <pc:sldChg chg="delSp modSp add del mod">
        <pc:chgData name="Ariel Rodriguez Rojas" userId="f203edef-e99f-4492-88de-86ec23d69b8b" providerId="ADAL" clId="{08D9ACC4-2CF7-4EA4-A32A-52496AD706AB}" dt="2022-09-08T14:31:32.589" v="1973" actId="47"/>
        <pc:sldMkLst>
          <pc:docMk/>
          <pc:sldMk cId="3836836111" sldId="1579"/>
        </pc:sldMkLst>
        <pc:spChg chg="del">
          <ac:chgData name="Ariel Rodriguez Rojas" userId="f203edef-e99f-4492-88de-86ec23d69b8b" providerId="ADAL" clId="{08D9ACC4-2CF7-4EA4-A32A-52496AD706AB}" dt="2022-09-08T14:18:02.309" v="1866" actId="478"/>
          <ac:spMkLst>
            <pc:docMk/>
            <pc:sldMk cId="3836836111" sldId="1579"/>
            <ac:spMk id="31" creationId="{CD65CCDF-37D1-57DE-0676-2115C97C2DBA}"/>
          </ac:spMkLst>
        </pc:spChg>
        <pc:spChg chg="del">
          <ac:chgData name="Ariel Rodriguez Rojas" userId="f203edef-e99f-4492-88de-86ec23d69b8b" providerId="ADAL" clId="{08D9ACC4-2CF7-4EA4-A32A-52496AD706AB}" dt="2022-09-08T14:18:02.309" v="1866" actId="478"/>
          <ac:spMkLst>
            <pc:docMk/>
            <pc:sldMk cId="3836836111" sldId="1579"/>
            <ac:spMk id="32" creationId="{3253E62E-51FA-D812-F779-1D7E95395A6C}"/>
          </ac:spMkLst>
        </pc:spChg>
        <pc:spChg chg="del">
          <ac:chgData name="Ariel Rodriguez Rojas" userId="f203edef-e99f-4492-88de-86ec23d69b8b" providerId="ADAL" clId="{08D9ACC4-2CF7-4EA4-A32A-52496AD706AB}" dt="2022-09-08T14:18:02.309" v="1866" actId="478"/>
          <ac:spMkLst>
            <pc:docMk/>
            <pc:sldMk cId="3836836111" sldId="1579"/>
            <ac:spMk id="33" creationId="{5813E9F8-6576-1E91-D6CF-9F0D593C5909}"/>
          </ac:spMkLst>
        </pc:spChg>
        <pc:cxnChg chg="del">
          <ac:chgData name="Ariel Rodriguez Rojas" userId="f203edef-e99f-4492-88de-86ec23d69b8b" providerId="ADAL" clId="{08D9ACC4-2CF7-4EA4-A32A-52496AD706AB}" dt="2022-09-08T14:18:00.646" v="1865" actId="478"/>
          <ac:cxnSpMkLst>
            <pc:docMk/>
            <pc:sldMk cId="3836836111" sldId="1579"/>
            <ac:cxnSpMk id="35" creationId="{39233EE6-BBA9-E316-CA70-E3042E301253}"/>
          </ac:cxnSpMkLst>
        </pc:cxnChg>
        <pc:cxnChg chg="del mod">
          <ac:chgData name="Ariel Rodriguez Rojas" userId="f203edef-e99f-4492-88de-86ec23d69b8b" providerId="ADAL" clId="{08D9ACC4-2CF7-4EA4-A32A-52496AD706AB}" dt="2022-09-08T14:18:04.429" v="1868" actId="478"/>
          <ac:cxnSpMkLst>
            <pc:docMk/>
            <pc:sldMk cId="3836836111" sldId="1579"/>
            <ac:cxnSpMk id="37" creationId="{DE6E0F77-6393-A6A0-1B95-EDE130262474}"/>
          </ac:cxnSpMkLst>
        </pc:cxnChg>
        <pc:cxnChg chg="del mod">
          <ac:chgData name="Ariel Rodriguez Rojas" userId="f203edef-e99f-4492-88de-86ec23d69b8b" providerId="ADAL" clId="{08D9ACC4-2CF7-4EA4-A32A-52496AD706AB}" dt="2022-09-08T14:18:03.210" v="1867" actId="478"/>
          <ac:cxnSpMkLst>
            <pc:docMk/>
            <pc:sldMk cId="3836836111" sldId="1579"/>
            <ac:cxnSpMk id="41" creationId="{1AE353D2-3226-014F-2A61-2C6D4A19AB0E}"/>
          </ac:cxnSpMkLst>
        </pc:cxnChg>
      </pc:sldChg>
      <pc:sldChg chg="addSp delSp modSp add mod">
        <pc:chgData name="Ariel Rodriguez Rojas" userId="f203edef-e99f-4492-88de-86ec23d69b8b" providerId="ADAL" clId="{08D9ACC4-2CF7-4EA4-A32A-52496AD706AB}" dt="2022-09-09T12:20:54.094" v="8537" actId="1076"/>
        <pc:sldMkLst>
          <pc:docMk/>
          <pc:sldMk cId="3944153314" sldId="1580"/>
        </pc:sldMkLst>
        <pc:spChg chg="mod">
          <ac:chgData name="Ariel Rodriguez Rojas" userId="f203edef-e99f-4492-88de-86ec23d69b8b" providerId="ADAL" clId="{08D9ACC4-2CF7-4EA4-A32A-52496AD706AB}" dt="2022-09-08T14:31:27.090" v="1972" actId="1076"/>
          <ac:spMkLst>
            <pc:docMk/>
            <pc:sldMk cId="3944153314" sldId="1580"/>
            <ac:spMk id="3" creationId="{62870B93-3C5A-1D98-0768-835F7ED2B0BB}"/>
          </ac:spMkLst>
        </pc:spChg>
        <pc:spChg chg="add mod">
          <ac:chgData name="Ariel Rodriguez Rojas" userId="f203edef-e99f-4492-88de-86ec23d69b8b" providerId="ADAL" clId="{08D9ACC4-2CF7-4EA4-A32A-52496AD706AB}" dt="2022-09-09T04:27:19.721" v="7680" actId="207"/>
          <ac:spMkLst>
            <pc:docMk/>
            <pc:sldMk cId="3944153314" sldId="1580"/>
            <ac:spMk id="3" creationId="{D5EA5C9A-BEBB-BFC0-1BB7-EB8BAD92CFB6}"/>
          </ac:spMkLst>
        </pc:spChg>
        <pc:spChg chg="mod">
          <ac:chgData name="Ariel Rodriguez Rojas" userId="f203edef-e99f-4492-88de-86ec23d69b8b" providerId="ADAL" clId="{08D9ACC4-2CF7-4EA4-A32A-52496AD706AB}" dt="2022-09-09T04:34:40.360" v="7748" actId="1076"/>
          <ac:spMkLst>
            <pc:docMk/>
            <pc:sldMk cId="3944153314" sldId="1580"/>
            <ac:spMk id="4" creationId="{785C5510-9CE7-410D-BFEA-3C69753F0110}"/>
          </ac:spMkLst>
        </pc:spChg>
        <pc:spChg chg="del mod">
          <ac:chgData name="Ariel Rodriguez Rojas" userId="f203edef-e99f-4492-88de-86ec23d69b8b" providerId="ADAL" clId="{08D9ACC4-2CF7-4EA4-A32A-52496AD706AB}" dt="2022-09-08T14:32:04.936" v="1991" actId="478"/>
          <ac:spMkLst>
            <pc:docMk/>
            <pc:sldMk cId="3944153314" sldId="1580"/>
            <ac:spMk id="4" creationId="{A0D23B9D-A4DE-2F42-8FE4-11224D3557FE}"/>
          </ac:spMkLst>
        </pc:spChg>
        <pc:spChg chg="mod">
          <ac:chgData name="Ariel Rodriguez Rojas" userId="f203edef-e99f-4492-88de-86ec23d69b8b" providerId="ADAL" clId="{08D9ACC4-2CF7-4EA4-A32A-52496AD706AB}" dt="2022-09-08T14:31:27.090" v="1972" actId="1076"/>
          <ac:spMkLst>
            <pc:docMk/>
            <pc:sldMk cId="3944153314" sldId="1580"/>
            <ac:spMk id="5" creationId="{391C4B22-3056-B002-C9F6-AA61E0B3E7C6}"/>
          </ac:spMkLst>
        </pc:spChg>
        <pc:spChg chg="add mod">
          <ac:chgData name="Ariel Rodriguez Rojas" userId="f203edef-e99f-4492-88de-86ec23d69b8b" providerId="ADAL" clId="{08D9ACC4-2CF7-4EA4-A32A-52496AD706AB}" dt="2022-09-09T04:27:14.362" v="7678" actId="208"/>
          <ac:spMkLst>
            <pc:docMk/>
            <pc:sldMk cId="3944153314" sldId="1580"/>
            <ac:spMk id="5" creationId="{62D62819-8191-18D3-FA6E-05D13632A31E}"/>
          </ac:spMkLst>
        </pc:spChg>
        <pc:spChg chg="mod">
          <ac:chgData name="Ariel Rodriguez Rojas" userId="f203edef-e99f-4492-88de-86ec23d69b8b" providerId="ADAL" clId="{08D9ACC4-2CF7-4EA4-A32A-52496AD706AB}" dt="2022-09-08T14:31:27.090" v="1972" actId="1076"/>
          <ac:spMkLst>
            <pc:docMk/>
            <pc:sldMk cId="3944153314" sldId="1580"/>
            <ac:spMk id="6" creationId="{9ED6FD59-E44E-45DF-5856-71656E6BD292}"/>
          </ac:spMkLst>
        </pc:spChg>
        <pc:spChg chg="add mod">
          <ac:chgData name="Ariel Rodriguez Rojas" userId="f203edef-e99f-4492-88de-86ec23d69b8b" providerId="ADAL" clId="{08D9ACC4-2CF7-4EA4-A32A-52496AD706AB}" dt="2022-09-09T04:27:33.529" v="7682" actId="1076"/>
          <ac:spMkLst>
            <pc:docMk/>
            <pc:sldMk cId="3944153314" sldId="1580"/>
            <ac:spMk id="6" creationId="{EEC7288B-B676-693A-D088-E2ADBD7C0AE2}"/>
          </ac:spMkLst>
        </pc:spChg>
        <pc:spChg chg="del mod">
          <ac:chgData name="Ariel Rodriguez Rojas" userId="f203edef-e99f-4492-88de-86ec23d69b8b" providerId="ADAL" clId="{08D9ACC4-2CF7-4EA4-A32A-52496AD706AB}" dt="2022-09-08T14:32:04.936" v="1991" actId="478"/>
          <ac:spMkLst>
            <pc:docMk/>
            <pc:sldMk cId="3944153314" sldId="1580"/>
            <ac:spMk id="7" creationId="{08992B7D-5E50-DB41-9A4C-9D5EAAA79CC5}"/>
          </ac:spMkLst>
        </pc:spChg>
        <pc:spChg chg="add mod">
          <ac:chgData name="Ariel Rodriguez Rojas" userId="f203edef-e99f-4492-88de-86ec23d69b8b" providerId="ADAL" clId="{08D9ACC4-2CF7-4EA4-A32A-52496AD706AB}" dt="2022-09-09T04:27:37.914" v="7684" actId="1076"/>
          <ac:spMkLst>
            <pc:docMk/>
            <pc:sldMk cId="3944153314" sldId="1580"/>
            <ac:spMk id="8" creationId="{97B4BC15-38C7-AA82-53C7-37C2A3600DDB}"/>
          </ac:spMkLst>
        </pc:spChg>
        <pc:spChg chg="add mod">
          <ac:chgData name="Ariel Rodriguez Rojas" userId="f203edef-e99f-4492-88de-86ec23d69b8b" providerId="ADAL" clId="{08D9ACC4-2CF7-4EA4-A32A-52496AD706AB}" dt="2022-09-09T04:27:45.026" v="7686" actId="1076"/>
          <ac:spMkLst>
            <pc:docMk/>
            <pc:sldMk cId="3944153314" sldId="1580"/>
            <ac:spMk id="9" creationId="{B568183C-2757-A5B6-673D-C9256EF5B5BE}"/>
          </ac:spMkLst>
        </pc:spChg>
        <pc:spChg chg="del mod">
          <ac:chgData name="Ariel Rodriguez Rojas" userId="f203edef-e99f-4492-88de-86ec23d69b8b" providerId="ADAL" clId="{08D9ACC4-2CF7-4EA4-A32A-52496AD706AB}" dt="2022-09-08T14:32:04.936" v="1991" actId="478"/>
          <ac:spMkLst>
            <pc:docMk/>
            <pc:sldMk cId="3944153314" sldId="1580"/>
            <ac:spMk id="10" creationId="{8AEF5E23-2254-6D2B-DCDF-AABCABD52B54}"/>
          </ac:spMkLst>
        </pc:spChg>
        <pc:spChg chg="add mod">
          <ac:chgData name="Ariel Rodriguez Rojas" userId="f203edef-e99f-4492-88de-86ec23d69b8b" providerId="ADAL" clId="{08D9ACC4-2CF7-4EA4-A32A-52496AD706AB}" dt="2022-09-09T04:27:50.773" v="7688" actId="1076"/>
          <ac:spMkLst>
            <pc:docMk/>
            <pc:sldMk cId="3944153314" sldId="1580"/>
            <ac:spMk id="10" creationId="{8C29C26F-2949-C482-9C02-9379BDC9F9EF}"/>
          </ac:spMkLst>
        </pc:spChg>
        <pc:spChg chg="add mod">
          <ac:chgData name="Ariel Rodriguez Rojas" userId="f203edef-e99f-4492-88de-86ec23d69b8b" providerId="ADAL" clId="{08D9ACC4-2CF7-4EA4-A32A-52496AD706AB}" dt="2022-09-09T04:28:13.369" v="7691" actId="1076"/>
          <ac:spMkLst>
            <pc:docMk/>
            <pc:sldMk cId="3944153314" sldId="1580"/>
            <ac:spMk id="11" creationId="{574CA8A7-8216-7E1D-ADBA-FDD505C85639}"/>
          </ac:spMkLst>
        </pc:spChg>
        <pc:spChg chg="add mod">
          <ac:chgData name="Ariel Rodriguez Rojas" userId="f203edef-e99f-4492-88de-86ec23d69b8b" providerId="ADAL" clId="{08D9ACC4-2CF7-4EA4-A32A-52496AD706AB}" dt="2022-09-09T04:29:25.286" v="7710" actId="1036"/>
          <ac:spMkLst>
            <pc:docMk/>
            <pc:sldMk cId="3944153314" sldId="1580"/>
            <ac:spMk id="12" creationId="{ACDE626C-5BED-DEA3-B119-F703E155C5A4}"/>
          </ac:spMkLst>
        </pc:spChg>
        <pc:spChg chg="add mod">
          <ac:chgData name="Ariel Rodriguez Rojas" userId="f203edef-e99f-4492-88de-86ec23d69b8b" providerId="ADAL" clId="{08D9ACC4-2CF7-4EA4-A32A-52496AD706AB}" dt="2022-09-09T04:29:25.286" v="7710" actId="1036"/>
          <ac:spMkLst>
            <pc:docMk/>
            <pc:sldMk cId="3944153314" sldId="1580"/>
            <ac:spMk id="13" creationId="{9E145BD0-5805-EC0E-C370-C06141D95F67}"/>
          </ac:spMkLst>
        </pc:spChg>
        <pc:spChg chg="add mod">
          <ac:chgData name="Ariel Rodriguez Rojas" userId="f203edef-e99f-4492-88de-86ec23d69b8b" providerId="ADAL" clId="{08D9ACC4-2CF7-4EA4-A32A-52496AD706AB}" dt="2022-09-09T04:29:25.286" v="7710" actId="1036"/>
          <ac:spMkLst>
            <pc:docMk/>
            <pc:sldMk cId="3944153314" sldId="1580"/>
            <ac:spMk id="14" creationId="{7426C269-B165-FD96-24DC-0AD35A388D0E}"/>
          </ac:spMkLst>
        </pc:spChg>
        <pc:spChg chg="add mod">
          <ac:chgData name="Ariel Rodriguez Rojas" userId="f203edef-e99f-4492-88de-86ec23d69b8b" providerId="ADAL" clId="{08D9ACC4-2CF7-4EA4-A32A-52496AD706AB}" dt="2022-09-09T04:29:25.286" v="7710" actId="1036"/>
          <ac:spMkLst>
            <pc:docMk/>
            <pc:sldMk cId="3944153314" sldId="1580"/>
            <ac:spMk id="15" creationId="{38FFBA9E-1C85-FF36-6CD9-11510D4415E5}"/>
          </ac:spMkLst>
        </pc:spChg>
        <pc:spChg chg="add mod">
          <ac:chgData name="Ariel Rodriguez Rojas" userId="f203edef-e99f-4492-88de-86ec23d69b8b" providerId="ADAL" clId="{08D9ACC4-2CF7-4EA4-A32A-52496AD706AB}" dt="2022-09-09T04:29:25.286" v="7710" actId="1036"/>
          <ac:spMkLst>
            <pc:docMk/>
            <pc:sldMk cId="3944153314" sldId="1580"/>
            <ac:spMk id="17" creationId="{BE85C6AC-A23D-8589-312B-8112D7B691AB}"/>
          </ac:spMkLst>
        </pc:spChg>
        <pc:spChg chg="add del mod">
          <ac:chgData name="Ariel Rodriguez Rojas" userId="f203edef-e99f-4492-88de-86ec23d69b8b" providerId="ADAL" clId="{08D9ACC4-2CF7-4EA4-A32A-52496AD706AB}" dt="2022-09-09T04:28:40.005" v="7700" actId="478"/>
          <ac:spMkLst>
            <pc:docMk/>
            <pc:sldMk cId="3944153314" sldId="1580"/>
            <ac:spMk id="18" creationId="{785D4B39-830D-3E42-0EAA-943100316178}"/>
          </ac:spMkLst>
        </pc:spChg>
        <pc:spChg chg="mod">
          <ac:chgData name="Ariel Rodriguez Rojas" userId="f203edef-e99f-4492-88de-86ec23d69b8b" providerId="ADAL" clId="{08D9ACC4-2CF7-4EA4-A32A-52496AD706AB}" dt="2022-09-09T12:20:35.337" v="8517" actId="1076"/>
          <ac:spMkLst>
            <pc:docMk/>
            <pc:sldMk cId="3944153314" sldId="1580"/>
            <ac:spMk id="19" creationId="{D703FCB5-5FA5-8F20-ED15-7F6E1DC6C156}"/>
          </ac:spMkLst>
        </pc:spChg>
        <pc:spChg chg="mod">
          <ac:chgData name="Ariel Rodriguez Rojas" userId="f203edef-e99f-4492-88de-86ec23d69b8b" providerId="ADAL" clId="{08D9ACC4-2CF7-4EA4-A32A-52496AD706AB}" dt="2022-09-09T12:20:48.050" v="8530" actId="1076"/>
          <ac:spMkLst>
            <pc:docMk/>
            <pc:sldMk cId="3944153314" sldId="1580"/>
            <ac:spMk id="21" creationId="{19A982CC-56AD-6DE5-70DD-EB904F0830D9}"/>
          </ac:spMkLst>
        </pc:spChg>
        <pc:spChg chg="mod">
          <ac:chgData name="Ariel Rodriguez Rojas" userId="f203edef-e99f-4492-88de-86ec23d69b8b" providerId="ADAL" clId="{08D9ACC4-2CF7-4EA4-A32A-52496AD706AB}" dt="2022-09-09T12:20:41.584" v="8524" actId="1076"/>
          <ac:spMkLst>
            <pc:docMk/>
            <pc:sldMk cId="3944153314" sldId="1580"/>
            <ac:spMk id="23" creationId="{B772A1A8-3E5A-6749-1A41-6BA67CB50D88}"/>
          </ac:spMkLst>
        </pc:spChg>
        <pc:spChg chg="mod">
          <ac:chgData name="Ariel Rodriguez Rojas" userId="f203edef-e99f-4492-88de-86ec23d69b8b" providerId="ADAL" clId="{08D9ACC4-2CF7-4EA4-A32A-52496AD706AB}" dt="2022-09-09T12:20:54.094" v="8537" actId="1076"/>
          <ac:spMkLst>
            <pc:docMk/>
            <pc:sldMk cId="3944153314" sldId="1580"/>
            <ac:spMk id="25" creationId="{DF464B86-3ACA-E04C-346D-11A92C24E476}"/>
          </ac:spMkLst>
        </pc:spChg>
        <pc:spChg chg="del mod">
          <ac:chgData name="Ariel Rodriguez Rojas" userId="f203edef-e99f-4492-88de-86ec23d69b8b" providerId="ADAL" clId="{08D9ACC4-2CF7-4EA4-A32A-52496AD706AB}" dt="2022-09-08T14:32:04.936" v="1991" actId="478"/>
          <ac:spMkLst>
            <pc:docMk/>
            <pc:sldMk cId="3944153314" sldId="1580"/>
            <ac:spMk id="28" creationId="{E4582973-B567-94B1-C220-92467C04FD82}"/>
          </ac:spMkLst>
        </pc:spChg>
        <pc:spChg chg="del mod">
          <ac:chgData name="Ariel Rodriguez Rojas" userId="f203edef-e99f-4492-88de-86ec23d69b8b" providerId="ADAL" clId="{08D9ACC4-2CF7-4EA4-A32A-52496AD706AB}" dt="2022-09-08T14:32:04.936" v="1991" actId="478"/>
          <ac:spMkLst>
            <pc:docMk/>
            <pc:sldMk cId="3944153314" sldId="1580"/>
            <ac:spMk id="29" creationId="{76DF3D49-FF3A-1AFA-7ECF-887E482ABF0D}"/>
          </ac:spMkLst>
        </pc:spChg>
        <pc:spChg chg="del mod">
          <ac:chgData name="Ariel Rodriguez Rojas" userId="f203edef-e99f-4492-88de-86ec23d69b8b" providerId="ADAL" clId="{08D9ACC4-2CF7-4EA4-A32A-52496AD706AB}" dt="2022-09-08T14:32:04.936" v="1991" actId="478"/>
          <ac:spMkLst>
            <pc:docMk/>
            <pc:sldMk cId="3944153314" sldId="1580"/>
            <ac:spMk id="30" creationId="{5AA1A928-A172-3C0C-371F-5231BF94961C}"/>
          </ac:spMkLst>
        </pc:spChg>
        <pc:spChg chg="del mod">
          <ac:chgData name="Ariel Rodriguez Rojas" userId="f203edef-e99f-4492-88de-86ec23d69b8b" providerId="ADAL" clId="{08D9ACC4-2CF7-4EA4-A32A-52496AD706AB}" dt="2022-09-08T14:31:56.669" v="1987" actId="478"/>
          <ac:spMkLst>
            <pc:docMk/>
            <pc:sldMk cId="3944153314" sldId="1580"/>
            <ac:spMk id="31" creationId="{CD65CCDF-37D1-57DE-0676-2115C97C2DBA}"/>
          </ac:spMkLst>
        </pc:spChg>
        <pc:spChg chg="del mod">
          <ac:chgData name="Ariel Rodriguez Rojas" userId="f203edef-e99f-4492-88de-86ec23d69b8b" providerId="ADAL" clId="{08D9ACC4-2CF7-4EA4-A32A-52496AD706AB}" dt="2022-09-08T14:31:56.669" v="1987" actId="478"/>
          <ac:spMkLst>
            <pc:docMk/>
            <pc:sldMk cId="3944153314" sldId="1580"/>
            <ac:spMk id="32" creationId="{3253E62E-51FA-D812-F779-1D7E95395A6C}"/>
          </ac:spMkLst>
        </pc:spChg>
        <pc:spChg chg="del mod">
          <ac:chgData name="Ariel Rodriguez Rojas" userId="f203edef-e99f-4492-88de-86ec23d69b8b" providerId="ADAL" clId="{08D9ACC4-2CF7-4EA4-A32A-52496AD706AB}" dt="2022-09-08T14:31:56.669" v="1987" actId="478"/>
          <ac:spMkLst>
            <pc:docMk/>
            <pc:sldMk cId="3944153314" sldId="1580"/>
            <ac:spMk id="33" creationId="{5813E9F8-6576-1E91-D6CF-9F0D593C5909}"/>
          </ac:spMkLst>
        </pc:spChg>
        <pc:picChg chg="mod">
          <ac:chgData name="Ariel Rodriguez Rojas" userId="f203edef-e99f-4492-88de-86ec23d69b8b" providerId="ADAL" clId="{08D9ACC4-2CF7-4EA4-A32A-52496AD706AB}" dt="2022-09-09T04:34:08.330" v="7747" actId="1076"/>
          <ac:picMkLst>
            <pc:docMk/>
            <pc:sldMk cId="3944153314" sldId="1580"/>
            <ac:picMk id="7" creationId="{F0C88BE4-86ED-14AB-3855-097E8F330D52}"/>
          </ac:picMkLst>
        </pc:picChg>
        <pc:picChg chg="del mod">
          <ac:chgData name="Ariel Rodriguez Rojas" userId="f203edef-e99f-4492-88de-86ec23d69b8b" providerId="ADAL" clId="{08D9ACC4-2CF7-4EA4-A32A-52496AD706AB}" dt="2022-09-09T04:26:30.508" v="7667" actId="478"/>
          <ac:picMkLst>
            <pc:docMk/>
            <pc:sldMk cId="3944153314" sldId="1580"/>
            <ac:picMk id="1026" creationId="{4E6151A5-C94D-8857-EE29-3BDEEBADD2A3}"/>
          </ac:picMkLst>
        </pc:picChg>
        <pc:cxnChg chg="add mod">
          <ac:chgData name="Ariel Rodriguez Rojas" userId="f203edef-e99f-4492-88de-86ec23d69b8b" providerId="ADAL" clId="{08D9ACC4-2CF7-4EA4-A32A-52496AD706AB}" dt="2022-09-09T04:32:36.191" v="7730" actId="1582"/>
          <ac:cxnSpMkLst>
            <pc:docMk/>
            <pc:sldMk cId="3944153314" sldId="1580"/>
            <ac:cxnSpMk id="20" creationId="{933FE913-A32A-2C5C-861C-F6B6214F1BB2}"/>
          </ac:cxnSpMkLst>
        </pc:cxnChg>
        <pc:cxnChg chg="add mod">
          <ac:chgData name="Ariel Rodriguez Rojas" userId="f203edef-e99f-4492-88de-86ec23d69b8b" providerId="ADAL" clId="{08D9ACC4-2CF7-4EA4-A32A-52496AD706AB}" dt="2022-09-09T04:32:36.191" v="7730" actId="1582"/>
          <ac:cxnSpMkLst>
            <pc:docMk/>
            <pc:sldMk cId="3944153314" sldId="1580"/>
            <ac:cxnSpMk id="22" creationId="{9DF1EFF8-2F8B-58D6-99B1-A2A4A311A2A0}"/>
          </ac:cxnSpMkLst>
        </pc:cxnChg>
        <pc:cxnChg chg="add mod">
          <ac:chgData name="Ariel Rodriguez Rojas" userId="f203edef-e99f-4492-88de-86ec23d69b8b" providerId="ADAL" clId="{08D9ACC4-2CF7-4EA4-A32A-52496AD706AB}" dt="2022-09-09T04:32:36.191" v="7730" actId="1582"/>
          <ac:cxnSpMkLst>
            <pc:docMk/>
            <pc:sldMk cId="3944153314" sldId="1580"/>
            <ac:cxnSpMk id="24" creationId="{EC35727C-29CD-1A96-61AC-604B93F35FB6}"/>
          </ac:cxnSpMkLst>
        </pc:cxnChg>
        <pc:cxnChg chg="add mod">
          <ac:chgData name="Ariel Rodriguez Rojas" userId="f203edef-e99f-4492-88de-86ec23d69b8b" providerId="ADAL" clId="{08D9ACC4-2CF7-4EA4-A32A-52496AD706AB}" dt="2022-09-09T04:32:36.191" v="7730" actId="1582"/>
          <ac:cxnSpMkLst>
            <pc:docMk/>
            <pc:sldMk cId="3944153314" sldId="1580"/>
            <ac:cxnSpMk id="26" creationId="{335F3E90-F99F-24A7-6275-65F9A3FD3BB3}"/>
          </ac:cxnSpMkLst>
        </pc:cxnChg>
        <pc:cxnChg chg="add mod">
          <ac:chgData name="Ariel Rodriguez Rojas" userId="f203edef-e99f-4492-88de-86ec23d69b8b" providerId="ADAL" clId="{08D9ACC4-2CF7-4EA4-A32A-52496AD706AB}" dt="2022-09-09T04:32:36.191" v="7730" actId="1582"/>
          <ac:cxnSpMkLst>
            <pc:docMk/>
            <pc:sldMk cId="3944153314" sldId="1580"/>
            <ac:cxnSpMk id="28" creationId="{0216DD04-AD5D-6B85-8B35-1392AA4B09D4}"/>
          </ac:cxnSpMkLst>
        </pc:cxnChg>
        <pc:cxnChg chg="add mod">
          <ac:chgData name="Ariel Rodriguez Rojas" userId="f203edef-e99f-4492-88de-86ec23d69b8b" providerId="ADAL" clId="{08D9ACC4-2CF7-4EA4-A32A-52496AD706AB}" dt="2022-09-09T04:32:36.191" v="7730" actId="1582"/>
          <ac:cxnSpMkLst>
            <pc:docMk/>
            <pc:sldMk cId="3944153314" sldId="1580"/>
            <ac:cxnSpMk id="31" creationId="{F0F7E83B-9222-423C-3C22-71D464E64B2B}"/>
          </ac:cxnSpMkLst>
        </pc:cxnChg>
        <pc:cxnChg chg="add mod">
          <ac:chgData name="Ariel Rodriguez Rojas" userId="f203edef-e99f-4492-88de-86ec23d69b8b" providerId="ADAL" clId="{08D9ACC4-2CF7-4EA4-A32A-52496AD706AB}" dt="2022-09-09T04:32:36.191" v="7730" actId="1582"/>
          <ac:cxnSpMkLst>
            <pc:docMk/>
            <pc:sldMk cId="3944153314" sldId="1580"/>
            <ac:cxnSpMk id="33" creationId="{EA184CB8-7287-24D7-2E4C-87077E2859A2}"/>
          </ac:cxnSpMkLst>
        </pc:cxnChg>
        <pc:cxnChg chg="del mod">
          <ac:chgData name="Ariel Rodriguez Rojas" userId="f203edef-e99f-4492-88de-86ec23d69b8b" providerId="ADAL" clId="{08D9ACC4-2CF7-4EA4-A32A-52496AD706AB}" dt="2022-09-08T14:31:59.648" v="1990" actId="478"/>
          <ac:cxnSpMkLst>
            <pc:docMk/>
            <pc:sldMk cId="3944153314" sldId="1580"/>
            <ac:cxnSpMk id="35" creationId="{39233EE6-BBA9-E316-CA70-E3042E301253}"/>
          </ac:cxnSpMkLst>
        </pc:cxnChg>
        <pc:cxnChg chg="add mod">
          <ac:chgData name="Ariel Rodriguez Rojas" userId="f203edef-e99f-4492-88de-86ec23d69b8b" providerId="ADAL" clId="{08D9ACC4-2CF7-4EA4-A32A-52496AD706AB}" dt="2022-09-09T04:32:49.012" v="7732" actId="693"/>
          <ac:cxnSpMkLst>
            <pc:docMk/>
            <pc:sldMk cId="3944153314" sldId="1580"/>
            <ac:cxnSpMk id="35" creationId="{98A4CC67-7818-C523-2E9A-AC142D22DB54}"/>
          </ac:cxnSpMkLst>
        </pc:cxnChg>
        <pc:cxnChg chg="add mod">
          <ac:chgData name="Ariel Rodriguez Rojas" userId="f203edef-e99f-4492-88de-86ec23d69b8b" providerId="ADAL" clId="{08D9ACC4-2CF7-4EA4-A32A-52496AD706AB}" dt="2022-09-09T04:32:49.012" v="7732" actId="693"/>
          <ac:cxnSpMkLst>
            <pc:docMk/>
            <pc:sldMk cId="3944153314" sldId="1580"/>
            <ac:cxnSpMk id="37" creationId="{25CE26C5-407E-8D0C-F4C6-D9E5873D09C0}"/>
          </ac:cxnSpMkLst>
        </pc:cxnChg>
        <pc:cxnChg chg="del mod">
          <ac:chgData name="Ariel Rodriguez Rojas" userId="f203edef-e99f-4492-88de-86ec23d69b8b" providerId="ADAL" clId="{08D9ACC4-2CF7-4EA4-A32A-52496AD706AB}" dt="2022-09-08T14:31:58.676" v="1989" actId="478"/>
          <ac:cxnSpMkLst>
            <pc:docMk/>
            <pc:sldMk cId="3944153314" sldId="1580"/>
            <ac:cxnSpMk id="37" creationId="{DE6E0F77-6393-A6A0-1B95-EDE130262474}"/>
          </ac:cxnSpMkLst>
        </pc:cxnChg>
        <pc:cxnChg chg="add mod">
          <ac:chgData name="Ariel Rodriguez Rojas" userId="f203edef-e99f-4492-88de-86ec23d69b8b" providerId="ADAL" clId="{08D9ACC4-2CF7-4EA4-A32A-52496AD706AB}" dt="2022-09-09T04:32:07.380" v="7729" actId="693"/>
          <ac:cxnSpMkLst>
            <pc:docMk/>
            <pc:sldMk cId="3944153314" sldId="1580"/>
            <ac:cxnSpMk id="39" creationId="{DA694B07-C095-A729-81F7-ADB3142034A2}"/>
          </ac:cxnSpMkLst>
        </pc:cxnChg>
        <pc:cxnChg chg="del mod">
          <ac:chgData name="Ariel Rodriguez Rojas" userId="f203edef-e99f-4492-88de-86ec23d69b8b" providerId="ADAL" clId="{08D9ACC4-2CF7-4EA4-A32A-52496AD706AB}" dt="2022-09-08T14:31:57.410" v="1988" actId="478"/>
          <ac:cxnSpMkLst>
            <pc:docMk/>
            <pc:sldMk cId="3944153314" sldId="1580"/>
            <ac:cxnSpMk id="41" creationId="{1AE353D2-3226-014F-2A61-2C6D4A19AB0E}"/>
          </ac:cxnSpMkLst>
        </pc:cxnChg>
        <pc:cxnChg chg="add mod">
          <ac:chgData name="Ariel Rodriguez Rojas" userId="f203edef-e99f-4492-88de-86ec23d69b8b" providerId="ADAL" clId="{08D9ACC4-2CF7-4EA4-A32A-52496AD706AB}" dt="2022-09-09T04:32:07.380" v="7729" actId="693"/>
          <ac:cxnSpMkLst>
            <pc:docMk/>
            <pc:sldMk cId="3944153314" sldId="1580"/>
            <ac:cxnSpMk id="41" creationId="{FF886226-D396-59AE-B1C0-CD0A8DABC68D}"/>
          </ac:cxnSpMkLst>
        </pc:cxnChg>
        <pc:cxnChg chg="add mod">
          <ac:chgData name="Ariel Rodriguez Rojas" userId="f203edef-e99f-4492-88de-86ec23d69b8b" providerId="ADAL" clId="{08D9ACC4-2CF7-4EA4-A32A-52496AD706AB}" dt="2022-09-09T04:32:07.380" v="7729" actId="693"/>
          <ac:cxnSpMkLst>
            <pc:docMk/>
            <pc:sldMk cId="3944153314" sldId="1580"/>
            <ac:cxnSpMk id="43" creationId="{B2884AB4-05E8-CA39-8B3D-650C5C8E63B1}"/>
          </ac:cxnSpMkLst>
        </pc:cxnChg>
        <pc:cxnChg chg="add mod">
          <ac:chgData name="Ariel Rodriguez Rojas" userId="f203edef-e99f-4492-88de-86ec23d69b8b" providerId="ADAL" clId="{08D9ACC4-2CF7-4EA4-A32A-52496AD706AB}" dt="2022-09-09T04:32:07.380" v="7729" actId="693"/>
          <ac:cxnSpMkLst>
            <pc:docMk/>
            <pc:sldMk cId="3944153314" sldId="1580"/>
            <ac:cxnSpMk id="45" creationId="{683E0653-FB03-D010-3C3A-9D1B01A8C0BA}"/>
          </ac:cxnSpMkLst>
        </pc:cxnChg>
        <pc:cxnChg chg="add mod">
          <ac:chgData name="Ariel Rodriguez Rojas" userId="f203edef-e99f-4492-88de-86ec23d69b8b" providerId="ADAL" clId="{08D9ACC4-2CF7-4EA4-A32A-52496AD706AB}" dt="2022-09-09T04:32:07.380" v="7729" actId="693"/>
          <ac:cxnSpMkLst>
            <pc:docMk/>
            <pc:sldMk cId="3944153314" sldId="1580"/>
            <ac:cxnSpMk id="47" creationId="{442A0016-D773-BA6B-0000-55834E8D4CE5}"/>
          </ac:cxnSpMkLst>
        </pc:cxnChg>
        <pc:cxnChg chg="add mod">
          <ac:chgData name="Ariel Rodriguez Rojas" userId="f203edef-e99f-4492-88de-86ec23d69b8b" providerId="ADAL" clId="{08D9ACC4-2CF7-4EA4-A32A-52496AD706AB}" dt="2022-09-09T04:32:07.380" v="7729" actId="693"/>
          <ac:cxnSpMkLst>
            <pc:docMk/>
            <pc:sldMk cId="3944153314" sldId="1580"/>
            <ac:cxnSpMk id="49" creationId="{07DF4E0B-39BA-2912-6AF7-4FF427720650}"/>
          </ac:cxnSpMkLst>
        </pc:cxnChg>
        <pc:cxnChg chg="add mod">
          <ac:chgData name="Ariel Rodriguez Rojas" userId="f203edef-e99f-4492-88de-86ec23d69b8b" providerId="ADAL" clId="{08D9ACC4-2CF7-4EA4-A32A-52496AD706AB}" dt="2022-09-09T04:33:42.668" v="7742" actId="693"/>
          <ac:cxnSpMkLst>
            <pc:docMk/>
            <pc:sldMk cId="3944153314" sldId="1580"/>
            <ac:cxnSpMk id="51" creationId="{C2D2BB23-6D64-A85E-C35B-A7CEEC585B22}"/>
          </ac:cxnSpMkLst>
        </pc:cxnChg>
        <pc:cxnChg chg="add mod">
          <ac:chgData name="Ariel Rodriguez Rojas" userId="f203edef-e99f-4492-88de-86ec23d69b8b" providerId="ADAL" clId="{08D9ACC4-2CF7-4EA4-A32A-52496AD706AB}" dt="2022-09-09T04:33:42.668" v="7742" actId="693"/>
          <ac:cxnSpMkLst>
            <pc:docMk/>
            <pc:sldMk cId="3944153314" sldId="1580"/>
            <ac:cxnSpMk id="53" creationId="{ED382475-6827-7338-8444-5343D429E7FD}"/>
          </ac:cxnSpMkLst>
        </pc:cxnChg>
        <pc:cxnChg chg="add mod">
          <ac:chgData name="Ariel Rodriguez Rojas" userId="f203edef-e99f-4492-88de-86ec23d69b8b" providerId="ADAL" clId="{08D9ACC4-2CF7-4EA4-A32A-52496AD706AB}" dt="2022-09-09T04:33:42.668" v="7742" actId="693"/>
          <ac:cxnSpMkLst>
            <pc:docMk/>
            <pc:sldMk cId="3944153314" sldId="1580"/>
            <ac:cxnSpMk id="55" creationId="{830E139F-855A-7ACA-1EFC-5701CDDEB6B2}"/>
          </ac:cxnSpMkLst>
        </pc:cxnChg>
        <pc:cxnChg chg="add mod">
          <ac:chgData name="Ariel Rodriguez Rojas" userId="f203edef-e99f-4492-88de-86ec23d69b8b" providerId="ADAL" clId="{08D9ACC4-2CF7-4EA4-A32A-52496AD706AB}" dt="2022-09-09T04:33:42.668" v="7742" actId="693"/>
          <ac:cxnSpMkLst>
            <pc:docMk/>
            <pc:sldMk cId="3944153314" sldId="1580"/>
            <ac:cxnSpMk id="57" creationId="{0CB17F51-2547-513C-F7DE-25343D06762F}"/>
          </ac:cxnSpMkLst>
        </pc:cxnChg>
        <pc:cxnChg chg="add mod">
          <ac:chgData name="Ariel Rodriguez Rojas" userId="f203edef-e99f-4492-88de-86ec23d69b8b" providerId="ADAL" clId="{08D9ACC4-2CF7-4EA4-A32A-52496AD706AB}" dt="2022-09-09T04:33:42.668" v="7742" actId="693"/>
          <ac:cxnSpMkLst>
            <pc:docMk/>
            <pc:sldMk cId="3944153314" sldId="1580"/>
            <ac:cxnSpMk id="59" creationId="{07593E7C-267B-B13A-B1C1-1841020CD541}"/>
          </ac:cxnSpMkLst>
        </pc:cxnChg>
        <pc:cxnChg chg="add mod">
          <ac:chgData name="Ariel Rodriguez Rojas" userId="f203edef-e99f-4492-88de-86ec23d69b8b" providerId="ADAL" clId="{08D9ACC4-2CF7-4EA4-A32A-52496AD706AB}" dt="2022-09-09T04:33:42.668" v="7742" actId="693"/>
          <ac:cxnSpMkLst>
            <pc:docMk/>
            <pc:sldMk cId="3944153314" sldId="1580"/>
            <ac:cxnSpMk id="61" creationId="{70EE1E4B-8AD8-1F43-151A-47F71B00B170}"/>
          </ac:cxnSpMkLst>
        </pc:cxnChg>
      </pc:sldChg>
      <pc:sldChg chg="delSp add del mod">
        <pc:chgData name="Ariel Rodriguez Rojas" userId="f203edef-e99f-4492-88de-86ec23d69b8b" providerId="ADAL" clId="{08D9ACC4-2CF7-4EA4-A32A-52496AD706AB}" dt="2022-09-08T16:17:18.737" v="3058" actId="47"/>
        <pc:sldMkLst>
          <pc:docMk/>
          <pc:sldMk cId="2961268406" sldId="1581"/>
        </pc:sldMkLst>
        <pc:spChg chg="del">
          <ac:chgData name="Ariel Rodriguez Rojas" userId="f203edef-e99f-4492-88de-86ec23d69b8b" providerId="ADAL" clId="{08D9ACC4-2CF7-4EA4-A32A-52496AD706AB}" dt="2022-09-08T14:25:04.718" v="1933" actId="478"/>
          <ac:spMkLst>
            <pc:docMk/>
            <pc:sldMk cId="2961268406" sldId="1581"/>
            <ac:spMk id="2" creationId="{71524CBF-925D-4519-BA70-28AFB1912960}"/>
          </ac:spMkLst>
        </pc:spChg>
        <pc:spChg chg="del">
          <ac:chgData name="Ariel Rodriguez Rojas" userId="f203edef-e99f-4492-88de-86ec23d69b8b" providerId="ADAL" clId="{08D9ACC4-2CF7-4EA4-A32A-52496AD706AB}" dt="2022-09-08T14:25:04.718" v="1933" actId="478"/>
          <ac:spMkLst>
            <pc:docMk/>
            <pc:sldMk cId="2961268406" sldId="1581"/>
            <ac:spMk id="23" creationId="{F12C29E6-B37B-8624-F598-DD88B68C2618}"/>
          </ac:spMkLst>
        </pc:spChg>
        <pc:spChg chg="del">
          <ac:chgData name="Ariel Rodriguez Rojas" userId="f203edef-e99f-4492-88de-86ec23d69b8b" providerId="ADAL" clId="{08D9ACC4-2CF7-4EA4-A32A-52496AD706AB}" dt="2022-09-08T14:25:04.718" v="1933" actId="478"/>
          <ac:spMkLst>
            <pc:docMk/>
            <pc:sldMk cId="2961268406" sldId="1581"/>
            <ac:spMk id="24" creationId="{6869D239-4CE4-CCE7-E66D-A1D18B53C73B}"/>
          </ac:spMkLst>
        </pc:spChg>
        <pc:spChg chg="del">
          <ac:chgData name="Ariel Rodriguez Rojas" userId="f203edef-e99f-4492-88de-86ec23d69b8b" providerId="ADAL" clId="{08D9ACC4-2CF7-4EA4-A32A-52496AD706AB}" dt="2022-09-08T14:25:04.718" v="1933" actId="478"/>
          <ac:spMkLst>
            <pc:docMk/>
            <pc:sldMk cId="2961268406" sldId="1581"/>
            <ac:spMk id="25" creationId="{30D1C468-7B56-7DD9-ADAA-F6C7E43161A0}"/>
          </ac:spMkLst>
        </pc:spChg>
      </pc:sldChg>
      <pc:sldChg chg="delSp modSp add mod">
        <pc:chgData name="Ariel Rodriguez Rojas" userId="f203edef-e99f-4492-88de-86ec23d69b8b" providerId="ADAL" clId="{08D9ACC4-2CF7-4EA4-A32A-52496AD706AB}" dt="2022-09-08T14:31:52.513" v="1986" actId="478"/>
        <pc:sldMkLst>
          <pc:docMk/>
          <pc:sldMk cId="45822531" sldId="1582"/>
        </pc:sldMkLst>
        <pc:spChg chg="del">
          <ac:chgData name="Ariel Rodriguez Rojas" userId="f203edef-e99f-4492-88de-86ec23d69b8b" providerId="ADAL" clId="{08D9ACC4-2CF7-4EA4-A32A-52496AD706AB}" dt="2022-09-08T14:31:52.513" v="1986" actId="478"/>
          <ac:spMkLst>
            <pc:docMk/>
            <pc:sldMk cId="45822531" sldId="1582"/>
            <ac:spMk id="28" creationId="{E4582973-B567-94B1-C220-92467C04FD82}"/>
          </ac:spMkLst>
        </pc:spChg>
        <pc:spChg chg="del">
          <ac:chgData name="Ariel Rodriguez Rojas" userId="f203edef-e99f-4492-88de-86ec23d69b8b" providerId="ADAL" clId="{08D9ACC4-2CF7-4EA4-A32A-52496AD706AB}" dt="2022-09-08T14:31:52.513" v="1986" actId="478"/>
          <ac:spMkLst>
            <pc:docMk/>
            <pc:sldMk cId="45822531" sldId="1582"/>
            <ac:spMk id="29" creationId="{76DF3D49-FF3A-1AFA-7ECF-887E482ABF0D}"/>
          </ac:spMkLst>
        </pc:spChg>
        <pc:spChg chg="del">
          <ac:chgData name="Ariel Rodriguez Rojas" userId="f203edef-e99f-4492-88de-86ec23d69b8b" providerId="ADAL" clId="{08D9ACC4-2CF7-4EA4-A32A-52496AD706AB}" dt="2022-09-08T14:31:52.513" v="1986" actId="478"/>
          <ac:spMkLst>
            <pc:docMk/>
            <pc:sldMk cId="45822531" sldId="1582"/>
            <ac:spMk id="30" creationId="{5AA1A928-A172-3C0C-371F-5231BF94961C}"/>
          </ac:spMkLst>
        </pc:spChg>
        <pc:spChg chg="del">
          <ac:chgData name="Ariel Rodriguez Rojas" userId="f203edef-e99f-4492-88de-86ec23d69b8b" providerId="ADAL" clId="{08D9ACC4-2CF7-4EA4-A32A-52496AD706AB}" dt="2022-09-08T14:31:47.261" v="1982" actId="478"/>
          <ac:spMkLst>
            <pc:docMk/>
            <pc:sldMk cId="45822531" sldId="1582"/>
            <ac:spMk id="31" creationId="{CD65CCDF-37D1-57DE-0676-2115C97C2DBA}"/>
          </ac:spMkLst>
        </pc:spChg>
        <pc:spChg chg="del">
          <ac:chgData name="Ariel Rodriguez Rojas" userId="f203edef-e99f-4492-88de-86ec23d69b8b" providerId="ADAL" clId="{08D9ACC4-2CF7-4EA4-A32A-52496AD706AB}" dt="2022-09-08T14:31:47.261" v="1982" actId="478"/>
          <ac:spMkLst>
            <pc:docMk/>
            <pc:sldMk cId="45822531" sldId="1582"/>
            <ac:spMk id="32" creationId="{3253E62E-51FA-D812-F779-1D7E95395A6C}"/>
          </ac:spMkLst>
        </pc:spChg>
        <pc:spChg chg="del">
          <ac:chgData name="Ariel Rodriguez Rojas" userId="f203edef-e99f-4492-88de-86ec23d69b8b" providerId="ADAL" clId="{08D9ACC4-2CF7-4EA4-A32A-52496AD706AB}" dt="2022-09-08T14:31:47.261" v="1982" actId="478"/>
          <ac:spMkLst>
            <pc:docMk/>
            <pc:sldMk cId="45822531" sldId="1582"/>
            <ac:spMk id="33" creationId="{5813E9F8-6576-1E91-D6CF-9F0D593C5909}"/>
          </ac:spMkLst>
        </pc:spChg>
        <pc:cxnChg chg="del">
          <ac:chgData name="Ariel Rodriguez Rojas" userId="f203edef-e99f-4492-88de-86ec23d69b8b" providerId="ADAL" clId="{08D9ACC4-2CF7-4EA4-A32A-52496AD706AB}" dt="2022-09-08T14:31:50.151" v="1985" actId="478"/>
          <ac:cxnSpMkLst>
            <pc:docMk/>
            <pc:sldMk cId="45822531" sldId="1582"/>
            <ac:cxnSpMk id="35" creationId="{39233EE6-BBA9-E316-CA70-E3042E301253}"/>
          </ac:cxnSpMkLst>
        </pc:cxnChg>
        <pc:cxnChg chg="del mod">
          <ac:chgData name="Ariel Rodriguez Rojas" userId="f203edef-e99f-4492-88de-86ec23d69b8b" providerId="ADAL" clId="{08D9ACC4-2CF7-4EA4-A32A-52496AD706AB}" dt="2022-09-08T14:31:49.581" v="1984" actId="478"/>
          <ac:cxnSpMkLst>
            <pc:docMk/>
            <pc:sldMk cId="45822531" sldId="1582"/>
            <ac:cxnSpMk id="37" creationId="{DE6E0F77-6393-A6A0-1B95-EDE130262474}"/>
          </ac:cxnSpMkLst>
        </pc:cxnChg>
        <pc:cxnChg chg="del mod">
          <ac:chgData name="Ariel Rodriguez Rojas" userId="f203edef-e99f-4492-88de-86ec23d69b8b" providerId="ADAL" clId="{08D9ACC4-2CF7-4EA4-A32A-52496AD706AB}" dt="2022-09-08T14:31:48.114" v="1983" actId="478"/>
          <ac:cxnSpMkLst>
            <pc:docMk/>
            <pc:sldMk cId="45822531" sldId="1582"/>
            <ac:cxnSpMk id="41" creationId="{1AE353D2-3226-014F-2A61-2C6D4A19AB0E}"/>
          </ac:cxnSpMkLst>
        </pc:cxnChg>
      </pc:sldChg>
      <pc:sldChg chg="delSp modSp add mod">
        <pc:chgData name="Ariel Rodriguez Rojas" userId="f203edef-e99f-4492-88de-86ec23d69b8b" providerId="ADAL" clId="{08D9ACC4-2CF7-4EA4-A32A-52496AD706AB}" dt="2022-09-08T14:31:43.915" v="1981" actId="478"/>
        <pc:sldMkLst>
          <pc:docMk/>
          <pc:sldMk cId="3065183259" sldId="1583"/>
        </pc:sldMkLst>
        <pc:spChg chg="del">
          <ac:chgData name="Ariel Rodriguez Rojas" userId="f203edef-e99f-4492-88de-86ec23d69b8b" providerId="ADAL" clId="{08D9ACC4-2CF7-4EA4-A32A-52496AD706AB}" dt="2022-09-08T14:31:43.915" v="1981" actId="478"/>
          <ac:spMkLst>
            <pc:docMk/>
            <pc:sldMk cId="3065183259" sldId="1583"/>
            <ac:spMk id="31" creationId="{CD65CCDF-37D1-57DE-0676-2115C97C2DBA}"/>
          </ac:spMkLst>
        </pc:spChg>
        <pc:spChg chg="del">
          <ac:chgData name="Ariel Rodriguez Rojas" userId="f203edef-e99f-4492-88de-86ec23d69b8b" providerId="ADAL" clId="{08D9ACC4-2CF7-4EA4-A32A-52496AD706AB}" dt="2022-09-08T14:31:43.915" v="1981" actId="478"/>
          <ac:spMkLst>
            <pc:docMk/>
            <pc:sldMk cId="3065183259" sldId="1583"/>
            <ac:spMk id="32" creationId="{3253E62E-51FA-D812-F779-1D7E95395A6C}"/>
          </ac:spMkLst>
        </pc:spChg>
        <pc:spChg chg="del">
          <ac:chgData name="Ariel Rodriguez Rojas" userId="f203edef-e99f-4492-88de-86ec23d69b8b" providerId="ADAL" clId="{08D9ACC4-2CF7-4EA4-A32A-52496AD706AB}" dt="2022-09-08T14:31:43.915" v="1981" actId="478"/>
          <ac:spMkLst>
            <pc:docMk/>
            <pc:sldMk cId="3065183259" sldId="1583"/>
            <ac:spMk id="33" creationId="{5813E9F8-6576-1E91-D6CF-9F0D593C5909}"/>
          </ac:spMkLst>
        </pc:spChg>
        <pc:cxnChg chg="del">
          <ac:chgData name="Ariel Rodriguez Rojas" userId="f203edef-e99f-4492-88de-86ec23d69b8b" providerId="ADAL" clId="{08D9ACC4-2CF7-4EA4-A32A-52496AD706AB}" dt="2022-09-08T14:31:39.499" v="1977" actId="478"/>
          <ac:cxnSpMkLst>
            <pc:docMk/>
            <pc:sldMk cId="3065183259" sldId="1583"/>
            <ac:cxnSpMk id="35" creationId="{39233EE6-BBA9-E316-CA70-E3042E301253}"/>
          </ac:cxnSpMkLst>
        </pc:cxnChg>
        <pc:cxnChg chg="del mod">
          <ac:chgData name="Ariel Rodriguez Rojas" userId="f203edef-e99f-4492-88de-86ec23d69b8b" providerId="ADAL" clId="{08D9ACC4-2CF7-4EA4-A32A-52496AD706AB}" dt="2022-09-08T14:31:40.367" v="1978" actId="478"/>
          <ac:cxnSpMkLst>
            <pc:docMk/>
            <pc:sldMk cId="3065183259" sldId="1583"/>
            <ac:cxnSpMk id="37" creationId="{DE6E0F77-6393-A6A0-1B95-EDE130262474}"/>
          </ac:cxnSpMkLst>
        </pc:cxnChg>
        <pc:cxnChg chg="del mod">
          <ac:chgData name="Ariel Rodriguez Rojas" userId="f203edef-e99f-4492-88de-86ec23d69b8b" providerId="ADAL" clId="{08D9ACC4-2CF7-4EA4-A32A-52496AD706AB}" dt="2022-09-08T14:31:42.063" v="1980" actId="478"/>
          <ac:cxnSpMkLst>
            <pc:docMk/>
            <pc:sldMk cId="3065183259" sldId="1583"/>
            <ac:cxnSpMk id="41" creationId="{1AE353D2-3226-014F-2A61-2C6D4A19AB0E}"/>
          </ac:cxnSpMkLst>
        </pc:cxnChg>
      </pc:sldChg>
      <pc:sldChg chg="modSp add mod">
        <pc:chgData name="Ariel Rodriguez Rojas" userId="f203edef-e99f-4492-88de-86ec23d69b8b" providerId="ADAL" clId="{08D9ACC4-2CF7-4EA4-A32A-52496AD706AB}" dt="2022-09-08T14:45:25.600" v="2120" actId="14100"/>
        <pc:sldMkLst>
          <pc:docMk/>
          <pc:sldMk cId="3466945450" sldId="1584"/>
        </pc:sldMkLst>
        <pc:spChg chg="mod">
          <ac:chgData name="Ariel Rodriguez Rojas" userId="f203edef-e99f-4492-88de-86ec23d69b8b" providerId="ADAL" clId="{08D9ACC4-2CF7-4EA4-A32A-52496AD706AB}" dt="2022-09-08T14:34:48.975" v="1995" actId="20577"/>
          <ac:spMkLst>
            <pc:docMk/>
            <pc:sldMk cId="3466945450" sldId="1584"/>
            <ac:spMk id="32" creationId="{3253E62E-51FA-D812-F779-1D7E95395A6C}"/>
          </ac:spMkLst>
        </pc:spChg>
        <pc:cxnChg chg="mod">
          <ac:chgData name="Ariel Rodriguez Rojas" userId="f203edef-e99f-4492-88de-86ec23d69b8b" providerId="ADAL" clId="{08D9ACC4-2CF7-4EA4-A32A-52496AD706AB}" dt="2022-09-08T14:45:25.600" v="2120" actId="14100"/>
          <ac:cxnSpMkLst>
            <pc:docMk/>
            <pc:sldMk cId="3466945450" sldId="1584"/>
            <ac:cxnSpMk id="35" creationId="{39233EE6-BBA9-E316-CA70-E3042E301253}"/>
          </ac:cxnSpMkLst>
        </pc:cxnChg>
      </pc:sldChg>
      <pc:sldChg chg="addSp modSp add mod">
        <pc:chgData name="Ariel Rodriguez Rojas" userId="f203edef-e99f-4492-88de-86ec23d69b8b" providerId="ADAL" clId="{08D9ACC4-2CF7-4EA4-A32A-52496AD706AB}" dt="2022-09-08T14:39:04.104" v="2117" actId="14100"/>
        <pc:sldMkLst>
          <pc:docMk/>
          <pc:sldMk cId="881568981" sldId="1585"/>
        </pc:sldMkLst>
        <pc:spChg chg="add mod">
          <ac:chgData name="Ariel Rodriguez Rojas" userId="f203edef-e99f-4492-88de-86ec23d69b8b" providerId="ADAL" clId="{08D9ACC4-2CF7-4EA4-A32A-52496AD706AB}" dt="2022-09-08T14:38:54.880" v="2116" actId="1036"/>
          <ac:spMkLst>
            <pc:docMk/>
            <pc:sldMk cId="881568981" sldId="1585"/>
            <ac:spMk id="2" creationId="{1A24976C-F026-D7EF-904F-B7434694C2CD}"/>
          </ac:spMkLst>
        </pc:spChg>
        <pc:spChg chg="mod">
          <ac:chgData name="Ariel Rodriguez Rojas" userId="f203edef-e99f-4492-88de-86ec23d69b8b" providerId="ADAL" clId="{08D9ACC4-2CF7-4EA4-A32A-52496AD706AB}" dt="2022-09-08T14:38:54.880" v="2116" actId="1036"/>
          <ac:spMkLst>
            <pc:docMk/>
            <pc:sldMk cId="881568981" sldId="1585"/>
            <ac:spMk id="31" creationId="{CD65CCDF-37D1-57DE-0676-2115C97C2DBA}"/>
          </ac:spMkLst>
        </pc:spChg>
        <pc:spChg chg="mod">
          <ac:chgData name="Ariel Rodriguez Rojas" userId="f203edef-e99f-4492-88de-86ec23d69b8b" providerId="ADAL" clId="{08D9ACC4-2CF7-4EA4-A32A-52496AD706AB}" dt="2022-09-08T14:38:54.880" v="2116" actId="1036"/>
          <ac:spMkLst>
            <pc:docMk/>
            <pc:sldMk cId="881568981" sldId="1585"/>
            <ac:spMk id="32" creationId="{3253E62E-51FA-D812-F779-1D7E95395A6C}"/>
          </ac:spMkLst>
        </pc:spChg>
        <pc:spChg chg="mod">
          <ac:chgData name="Ariel Rodriguez Rojas" userId="f203edef-e99f-4492-88de-86ec23d69b8b" providerId="ADAL" clId="{08D9ACC4-2CF7-4EA4-A32A-52496AD706AB}" dt="2022-09-08T14:38:54.880" v="2116" actId="1036"/>
          <ac:spMkLst>
            <pc:docMk/>
            <pc:sldMk cId="881568981" sldId="1585"/>
            <ac:spMk id="33" creationId="{5813E9F8-6576-1E91-D6CF-9F0D593C5909}"/>
          </ac:spMkLst>
        </pc:spChg>
        <pc:cxnChg chg="mod">
          <ac:chgData name="Ariel Rodriguez Rojas" userId="f203edef-e99f-4492-88de-86ec23d69b8b" providerId="ADAL" clId="{08D9ACC4-2CF7-4EA4-A32A-52496AD706AB}" dt="2022-09-08T14:39:04.104" v="2117" actId="14100"/>
          <ac:cxnSpMkLst>
            <pc:docMk/>
            <pc:sldMk cId="881568981" sldId="1585"/>
            <ac:cxnSpMk id="35" creationId="{39233EE6-BBA9-E316-CA70-E3042E301253}"/>
          </ac:cxnSpMkLst>
        </pc:cxnChg>
        <pc:cxnChg chg="mod">
          <ac:chgData name="Ariel Rodriguez Rojas" userId="f203edef-e99f-4492-88de-86ec23d69b8b" providerId="ADAL" clId="{08D9ACC4-2CF7-4EA4-A32A-52496AD706AB}" dt="2022-09-08T14:38:54.880" v="2116" actId="1036"/>
          <ac:cxnSpMkLst>
            <pc:docMk/>
            <pc:sldMk cId="881568981" sldId="1585"/>
            <ac:cxnSpMk id="37" creationId="{DE6E0F77-6393-A6A0-1B95-EDE130262474}"/>
          </ac:cxnSpMkLst>
        </pc:cxnChg>
        <pc:cxnChg chg="mod">
          <ac:chgData name="Ariel Rodriguez Rojas" userId="f203edef-e99f-4492-88de-86ec23d69b8b" providerId="ADAL" clId="{08D9ACC4-2CF7-4EA4-A32A-52496AD706AB}" dt="2022-09-08T14:38:54.880" v="2116" actId="1036"/>
          <ac:cxnSpMkLst>
            <pc:docMk/>
            <pc:sldMk cId="881568981" sldId="1585"/>
            <ac:cxnSpMk id="41" creationId="{1AE353D2-3226-014F-2A61-2C6D4A19AB0E}"/>
          </ac:cxnSpMkLst>
        </pc:cxnChg>
      </pc:sldChg>
      <pc:sldChg chg="addSp delSp modSp add mod ord">
        <pc:chgData name="Ariel Rodriguez Rojas" userId="f203edef-e99f-4492-88de-86ec23d69b8b" providerId="ADAL" clId="{08D9ACC4-2CF7-4EA4-A32A-52496AD706AB}" dt="2022-09-09T03:57:04.929" v="7210" actId="478"/>
        <pc:sldMkLst>
          <pc:docMk/>
          <pc:sldMk cId="3677938319" sldId="1586"/>
        </pc:sldMkLst>
        <pc:spChg chg="del">
          <ac:chgData name="Ariel Rodriguez Rojas" userId="f203edef-e99f-4492-88de-86ec23d69b8b" providerId="ADAL" clId="{08D9ACC4-2CF7-4EA4-A32A-52496AD706AB}" dt="2022-09-08T14:59:47.213" v="2669" actId="478"/>
          <ac:spMkLst>
            <pc:docMk/>
            <pc:sldMk cId="3677938319" sldId="1586"/>
            <ac:spMk id="2" creationId="{0C566C05-6F01-9E7D-291E-C767514B1A8C}"/>
          </ac:spMkLst>
        </pc:spChg>
        <pc:spChg chg="mod">
          <ac:chgData name="Ariel Rodriguez Rojas" userId="f203edef-e99f-4492-88de-86ec23d69b8b" providerId="ADAL" clId="{08D9ACC4-2CF7-4EA4-A32A-52496AD706AB}" dt="2022-09-08T15:37:27.214" v="2952" actId="12"/>
          <ac:spMkLst>
            <pc:docMk/>
            <pc:sldMk cId="3677938319" sldId="1586"/>
            <ac:spMk id="3" creationId="{0E14602B-C993-6ECA-AD8C-7A841A997F03}"/>
          </ac:spMkLst>
        </pc:spChg>
        <pc:spChg chg="del">
          <ac:chgData name="Ariel Rodriguez Rojas" userId="f203edef-e99f-4492-88de-86ec23d69b8b" providerId="ADAL" clId="{08D9ACC4-2CF7-4EA4-A32A-52496AD706AB}" dt="2022-09-09T03:57:04.929" v="7210" actId="478"/>
          <ac:spMkLst>
            <pc:docMk/>
            <pc:sldMk cId="3677938319" sldId="1586"/>
            <ac:spMk id="4" creationId="{345C41C9-744D-9D76-6E45-9DB2ED33B797}"/>
          </ac:spMkLst>
        </pc:spChg>
        <pc:spChg chg="del mod">
          <ac:chgData name="Ariel Rodriguez Rojas" userId="f203edef-e99f-4492-88de-86ec23d69b8b" providerId="ADAL" clId="{08D9ACC4-2CF7-4EA4-A32A-52496AD706AB}" dt="2022-09-08T15:02:14.104" v="2716" actId="478"/>
          <ac:spMkLst>
            <pc:docMk/>
            <pc:sldMk cId="3677938319" sldId="1586"/>
            <ac:spMk id="5" creationId="{E917BA3A-B53B-2181-34C8-9AFA63C77BB9}"/>
          </ac:spMkLst>
        </pc:spChg>
        <pc:spChg chg="add mod ord">
          <ac:chgData name="Ariel Rodriguez Rojas" userId="f203edef-e99f-4492-88de-86ec23d69b8b" providerId="ADAL" clId="{08D9ACC4-2CF7-4EA4-A32A-52496AD706AB}" dt="2022-09-08T15:47:59.859" v="3021" actId="208"/>
          <ac:spMkLst>
            <pc:docMk/>
            <pc:sldMk cId="3677938319" sldId="1586"/>
            <ac:spMk id="7" creationId="{FA6E7941-AC11-49E3-A67B-6CF7F448D202}"/>
          </ac:spMkLst>
        </pc:spChg>
        <pc:spChg chg="add mod">
          <ac:chgData name="Ariel Rodriguez Rojas" userId="f203edef-e99f-4492-88de-86ec23d69b8b" providerId="ADAL" clId="{08D9ACC4-2CF7-4EA4-A32A-52496AD706AB}" dt="2022-09-08T23:36:50.650" v="6403" actId="14100"/>
          <ac:spMkLst>
            <pc:docMk/>
            <pc:sldMk cId="3677938319" sldId="1586"/>
            <ac:spMk id="8" creationId="{927ABC8A-41F6-6F4F-CF04-17D2D5F56F0A}"/>
          </ac:spMkLst>
        </pc:spChg>
        <pc:spChg chg="add del mod">
          <ac:chgData name="Ariel Rodriguez Rojas" userId="f203edef-e99f-4492-88de-86ec23d69b8b" providerId="ADAL" clId="{08D9ACC4-2CF7-4EA4-A32A-52496AD706AB}" dt="2022-09-08T15:02:17.330" v="2717" actId="478"/>
          <ac:spMkLst>
            <pc:docMk/>
            <pc:sldMk cId="3677938319" sldId="1586"/>
            <ac:spMk id="10" creationId="{92C95C80-B59B-2EE4-3086-3AACD799A2F9}"/>
          </ac:spMkLst>
        </pc:spChg>
        <pc:spChg chg="add del mod">
          <ac:chgData name="Ariel Rodriguez Rojas" userId="f203edef-e99f-4492-88de-86ec23d69b8b" providerId="ADAL" clId="{08D9ACC4-2CF7-4EA4-A32A-52496AD706AB}" dt="2022-09-08T15:14:03.172" v="2761" actId="478"/>
          <ac:spMkLst>
            <pc:docMk/>
            <pc:sldMk cId="3677938319" sldId="1586"/>
            <ac:spMk id="11" creationId="{33DA80CA-20BC-BF29-BBCD-35A0BA6A3D4B}"/>
          </ac:spMkLst>
        </pc:spChg>
        <pc:spChg chg="add mod">
          <ac:chgData name="Ariel Rodriguez Rojas" userId="f203edef-e99f-4492-88de-86ec23d69b8b" providerId="ADAL" clId="{08D9ACC4-2CF7-4EA4-A32A-52496AD706AB}" dt="2022-09-08T15:25:45.682" v="2775" actId="207"/>
          <ac:spMkLst>
            <pc:docMk/>
            <pc:sldMk cId="3677938319" sldId="1586"/>
            <ac:spMk id="12" creationId="{A8CEE4D7-5030-ED3E-18E5-2FB7991A892E}"/>
          </ac:spMkLst>
        </pc:spChg>
        <pc:spChg chg="add del mod">
          <ac:chgData name="Ariel Rodriguez Rojas" userId="f203edef-e99f-4492-88de-86ec23d69b8b" providerId="ADAL" clId="{08D9ACC4-2CF7-4EA4-A32A-52496AD706AB}" dt="2022-09-08T15:12:14.343" v="2747" actId="478"/>
          <ac:spMkLst>
            <pc:docMk/>
            <pc:sldMk cId="3677938319" sldId="1586"/>
            <ac:spMk id="13" creationId="{046CD565-00B1-6FE5-BBCE-F3BEBD2D84C9}"/>
          </ac:spMkLst>
        </pc:spChg>
        <pc:spChg chg="add del mod ord">
          <ac:chgData name="Ariel Rodriguez Rojas" userId="f203edef-e99f-4492-88de-86ec23d69b8b" providerId="ADAL" clId="{08D9ACC4-2CF7-4EA4-A32A-52496AD706AB}" dt="2022-09-08T15:14:05.326" v="2762" actId="478"/>
          <ac:spMkLst>
            <pc:docMk/>
            <pc:sldMk cId="3677938319" sldId="1586"/>
            <ac:spMk id="14" creationId="{5FF2FF6E-76D3-E870-738F-4B4FFC680C7E}"/>
          </ac:spMkLst>
        </pc:spChg>
        <pc:spChg chg="add del mod">
          <ac:chgData name="Ariel Rodriguez Rojas" userId="f203edef-e99f-4492-88de-86ec23d69b8b" providerId="ADAL" clId="{08D9ACC4-2CF7-4EA4-A32A-52496AD706AB}" dt="2022-09-08T15:27:04.766" v="2790" actId="478"/>
          <ac:spMkLst>
            <pc:docMk/>
            <pc:sldMk cId="3677938319" sldId="1586"/>
            <ac:spMk id="15" creationId="{5CF5B57C-FC14-0C99-6887-E2B0ABFCD36B}"/>
          </ac:spMkLst>
        </pc:spChg>
        <pc:spChg chg="add mod">
          <ac:chgData name="Ariel Rodriguez Rojas" userId="f203edef-e99f-4492-88de-86ec23d69b8b" providerId="ADAL" clId="{08D9ACC4-2CF7-4EA4-A32A-52496AD706AB}" dt="2022-09-08T23:38:04.262" v="6411" actId="14100"/>
          <ac:spMkLst>
            <pc:docMk/>
            <pc:sldMk cId="3677938319" sldId="1586"/>
            <ac:spMk id="16" creationId="{4AC9CAEF-B721-7D06-DEF9-1BBE41E32BD7}"/>
          </ac:spMkLst>
        </pc:spChg>
        <pc:spChg chg="add mod">
          <ac:chgData name="Ariel Rodriguez Rojas" userId="f203edef-e99f-4492-88de-86ec23d69b8b" providerId="ADAL" clId="{08D9ACC4-2CF7-4EA4-A32A-52496AD706AB}" dt="2022-09-08T15:32:54.223" v="2837" actId="20577"/>
          <ac:spMkLst>
            <pc:docMk/>
            <pc:sldMk cId="3677938319" sldId="1586"/>
            <ac:spMk id="17" creationId="{2938B3BF-67F5-54E6-F471-28AD768CB5DF}"/>
          </ac:spMkLst>
        </pc:spChg>
        <pc:spChg chg="add del mod">
          <ac:chgData name="Ariel Rodriguez Rojas" userId="f203edef-e99f-4492-88de-86ec23d69b8b" providerId="ADAL" clId="{08D9ACC4-2CF7-4EA4-A32A-52496AD706AB}" dt="2022-09-08T15:32:40.077" v="2808"/>
          <ac:spMkLst>
            <pc:docMk/>
            <pc:sldMk cId="3677938319" sldId="1586"/>
            <ac:spMk id="18" creationId="{AD3FC3CE-F7B0-9576-A792-789780417958}"/>
          </ac:spMkLst>
        </pc:spChg>
        <pc:spChg chg="add mod">
          <ac:chgData name="Ariel Rodriguez Rojas" userId="f203edef-e99f-4492-88de-86ec23d69b8b" providerId="ADAL" clId="{08D9ACC4-2CF7-4EA4-A32A-52496AD706AB}" dt="2022-09-08T15:35:25.327" v="2881" actId="122"/>
          <ac:spMkLst>
            <pc:docMk/>
            <pc:sldMk cId="3677938319" sldId="1586"/>
            <ac:spMk id="19" creationId="{7244F7DC-8FF4-0236-75F3-96C134360C78}"/>
          </ac:spMkLst>
        </pc:spChg>
        <pc:spChg chg="add mod">
          <ac:chgData name="Ariel Rodriguez Rojas" userId="f203edef-e99f-4492-88de-86ec23d69b8b" providerId="ADAL" clId="{08D9ACC4-2CF7-4EA4-A32A-52496AD706AB}" dt="2022-09-08T15:36:38.707" v="2930" actId="1076"/>
          <ac:spMkLst>
            <pc:docMk/>
            <pc:sldMk cId="3677938319" sldId="1586"/>
            <ac:spMk id="23" creationId="{E8B92B14-B85B-69D3-0B9E-F70E6951DF98}"/>
          </ac:spMkLst>
        </pc:spChg>
        <pc:spChg chg="add mod">
          <ac:chgData name="Ariel Rodriguez Rojas" userId="f203edef-e99f-4492-88de-86ec23d69b8b" providerId="ADAL" clId="{08D9ACC4-2CF7-4EA4-A32A-52496AD706AB}" dt="2022-09-08T15:36:46.803" v="2950" actId="20577"/>
          <ac:spMkLst>
            <pc:docMk/>
            <pc:sldMk cId="3677938319" sldId="1586"/>
            <ac:spMk id="24" creationId="{1B1FB664-0E5E-4B1D-57A1-B57294C2C822}"/>
          </ac:spMkLst>
        </pc:spChg>
        <pc:picChg chg="add del mod">
          <ac:chgData name="Ariel Rodriguez Rojas" userId="f203edef-e99f-4492-88de-86ec23d69b8b" providerId="ADAL" clId="{08D9ACC4-2CF7-4EA4-A32A-52496AD706AB}" dt="2022-09-08T21:11:56.236" v="5255" actId="478"/>
          <ac:picMkLst>
            <pc:docMk/>
            <pc:sldMk cId="3677938319" sldId="1586"/>
            <ac:picMk id="5" creationId="{DD05FFAB-AA3E-28A7-4C22-DF79CB7EC3C5}"/>
          </ac:picMkLst>
        </pc:picChg>
        <pc:picChg chg="add mod">
          <ac:chgData name="Ariel Rodriguez Rojas" userId="f203edef-e99f-4492-88de-86ec23d69b8b" providerId="ADAL" clId="{08D9ACC4-2CF7-4EA4-A32A-52496AD706AB}" dt="2022-09-08T21:12:16.825" v="5260" actId="1076"/>
          <ac:picMkLst>
            <pc:docMk/>
            <pc:sldMk cId="3677938319" sldId="1586"/>
            <ac:picMk id="10" creationId="{F409EC6E-D990-7C30-B402-2EEA9A9042ED}"/>
          </ac:picMkLst>
        </pc:picChg>
        <pc:cxnChg chg="add mod">
          <ac:chgData name="Ariel Rodriguez Rojas" userId="f203edef-e99f-4492-88de-86ec23d69b8b" providerId="ADAL" clId="{08D9ACC4-2CF7-4EA4-A32A-52496AD706AB}" dt="2022-09-08T15:35:14.051" v="2878" actId="1036"/>
          <ac:cxnSpMkLst>
            <pc:docMk/>
            <pc:sldMk cId="3677938319" sldId="1586"/>
            <ac:cxnSpMk id="21" creationId="{C67D1122-35CE-93A1-8496-CB255BD0E543}"/>
          </ac:cxnSpMkLst>
        </pc:cxnChg>
      </pc:sldChg>
      <pc:sldChg chg="addSp delSp modSp add del mod">
        <pc:chgData name="Ariel Rodriguez Rojas" userId="f203edef-e99f-4492-88de-86ec23d69b8b" providerId="ADAL" clId="{08D9ACC4-2CF7-4EA4-A32A-52496AD706AB}" dt="2022-09-08T15:34:54.667" v="2877" actId="47"/>
        <pc:sldMkLst>
          <pc:docMk/>
          <pc:sldMk cId="1634185577" sldId="1587"/>
        </pc:sldMkLst>
        <pc:spChg chg="add del mod">
          <ac:chgData name="Ariel Rodriguez Rojas" userId="f203edef-e99f-4492-88de-86ec23d69b8b" providerId="ADAL" clId="{08D9ACC4-2CF7-4EA4-A32A-52496AD706AB}" dt="2022-09-08T15:31:45.108" v="2804"/>
          <ac:spMkLst>
            <pc:docMk/>
            <pc:sldMk cId="1634185577" sldId="1587"/>
            <ac:spMk id="2" creationId="{0F5D9548-D1B7-EDDD-C7EA-8D7E09BF5DC4}"/>
          </ac:spMkLst>
        </pc:spChg>
        <pc:spChg chg="del">
          <ac:chgData name="Ariel Rodriguez Rojas" userId="f203edef-e99f-4492-88de-86ec23d69b8b" providerId="ADAL" clId="{08D9ACC4-2CF7-4EA4-A32A-52496AD706AB}" dt="2022-09-08T15:30:55.377" v="2792" actId="478"/>
          <ac:spMkLst>
            <pc:docMk/>
            <pc:sldMk cId="1634185577" sldId="1587"/>
            <ac:spMk id="3" creationId="{0E14602B-C993-6ECA-AD8C-7A841A997F03}"/>
          </ac:spMkLst>
        </pc:spChg>
        <pc:spChg chg="del">
          <ac:chgData name="Ariel Rodriguez Rojas" userId="f203edef-e99f-4492-88de-86ec23d69b8b" providerId="ADAL" clId="{08D9ACC4-2CF7-4EA4-A32A-52496AD706AB}" dt="2022-09-08T15:30:57.366" v="2793" actId="478"/>
          <ac:spMkLst>
            <pc:docMk/>
            <pc:sldMk cId="1634185577" sldId="1587"/>
            <ac:spMk id="4" creationId="{345C41C9-744D-9D76-6E45-9DB2ED33B797}"/>
          </ac:spMkLst>
        </pc:spChg>
        <pc:spChg chg="add mod">
          <ac:chgData name="Ariel Rodriguez Rojas" userId="f203edef-e99f-4492-88de-86ec23d69b8b" providerId="ADAL" clId="{08D9ACC4-2CF7-4EA4-A32A-52496AD706AB}" dt="2022-09-08T15:31:11.946" v="2796" actId="1076"/>
          <ac:spMkLst>
            <pc:docMk/>
            <pc:sldMk cId="1634185577" sldId="1587"/>
            <ac:spMk id="5" creationId="{A6F9266C-91E3-938E-BB01-66F9AB2F36EA}"/>
          </ac:spMkLst>
        </pc:spChg>
        <pc:spChg chg="del">
          <ac:chgData name="Ariel Rodriguez Rojas" userId="f203edef-e99f-4492-88de-86ec23d69b8b" providerId="ADAL" clId="{08D9ACC4-2CF7-4EA4-A32A-52496AD706AB}" dt="2022-09-08T15:30:57.366" v="2793" actId="478"/>
          <ac:spMkLst>
            <pc:docMk/>
            <pc:sldMk cId="1634185577" sldId="1587"/>
            <ac:spMk id="7" creationId="{FA6E7941-AC11-49E3-A67B-6CF7F448D202}"/>
          </ac:spMkLst>
        </pc:spChg>
        <pc:spChg chg="del">
          <ac:chgData name="Ariel Rodriguez Rojas" userId="f203edef-e99f-4492-88de-86ec23d69b8b" providerId="ADAL" clId="{08D9ACC4-2CF7-4EA4-A32A-52496AD706AB}" dt="2022-09-08T15:30:55.377" v="2792" actId="478"/>
          <ac:spMkLst>
            <pc:docMk/>
            <pc:sldMk cId="1634185577" sldId="1587"/>
            <ac:spMk id="8" creationId="{927ABC8A-41F6-6F4F-CF04-17D2D5F56F0A}"/>
          </ac:spMkLst>
        </pc:spChg>
        <pc:spChg chg="add mod">
          <ac:chgData name="Ariel Rodriguez Rojas" userId="f203edef-e99f-4492-88de-86ec23d69b8b" providerId="ADAL" clId="{08D9ACC4-2CF7-4EA4-A32A-52496AD706AB}" dt="2022-09-08T15:31:28.229" v="2802" actId="1076"/>
          <ac:spMkLst>
            <pc:docMk/>
            <pc:sldMk cId="1634185577" sldId="1587"/>
            <ac:spMk id="9" creationId="{4AAB2A23-1C27-8C6D-0ADD-6B4694328A1B}"/>
          </ac:spMkLst>
        </pc:spChg>
        <pc:spChg chg="add del mod">
          <ac:chgData name="Ariel Rodriguez Rojas" userId="f203edef-e99f-4492-88de-86ec23d69b8b" providerId="ADAL" clId="{08D9ACC4-2CF7-4EA4-A32A-52496AD706AB}" dt="2022-09-08T15:31:45.108" v="2804"/>
          <ac:spMkLst>
            <pc:docMk/>
            <pc:sldMk cId="1634185577" sldId="1587"/>
            <ac:spMk id="10" creationId="{978F1444-9D95-1B08-EFF3-8866BE498872}"/>
          </ac:spMkLst>
        </pc:spChg>
        <pc:spChg chg="mod">
          <ac:chgData name="Ariel Rodriguez Rojas" userId="f203edef-e99f-4492-88de-86ec23d69b8b" providerId="ADAL" clId="{08D9ACC4-2CF7-4EA4-A32A-52496AD706AB}" dt="2022-09-08T15:31:45.108" v="2804"/>
          <ac:spMkLst>
            <pc:docMk/>
            <pc:sldMk cId="1634185577" sldId="1587"/>
            <ac:spMk id="11" creationId="{B887EF26-D902-FCD7-321C-972F6DEC82D9}"/>
          </ac:spMkLst>
        </pc:spChg>
        <pc:spChg chg="del">
          <ac:chgData name="Ariel Rodriguez Rojas" userId="f203edef-e99f-4492-88de-86ec23d69b8b" providerId="ADAL" clId="{08D9ACC4-2CF7-4EA4-A32A-52496AD706AB}" dt="2022-09-08T15:30:57.366" v="2793" actId="478"/>
          <ac:spMkLst>
            <pc:docMk/>
            <pc:sldMk cId="1634185577" sldId="1587"/>
            <ac:spMk id="12" creationId="{A8CEE4D7-5030-ED3E-18E5-2FB7991A892E}"/>
          </ac:spMkLst>
        </pc:spChg>
        <pc:spChg chg="del">
          <ac:chgData name="Ariel Rodriguez Rojas" userId="f203edef-e99f-4492-88de-86ec23d69b8b" providerId="ADAL" clId="{08D9ACC4-2CF7-4EA4-A32A-52496AD706AB}" dt="2022-09-08T15:30:57.366" v="2793" actId="478"/>
          <ac:spMkLst>
            <pc:docMk/>
            <pc:sldMk cId="1634185577" sldId="1587"/>
            <ac:spMk id="16" creationId="{4AC9CAEF-B721-7D06-DEF9-1BBE41E32BD7}"/>
          </ac:spMkLst>
        </pc:spChg>
        <pc:spChg chg="del">
          <ac:chgData name="Ariel Rodriguez Rojas" userId="f203edef-e99f-4492-88de-86ec23d69b8b" providerId="ADAL" clId="{08D9ACC4-2CF7-4EA4-A32A-52496AD706AB}" dt="2022-09-08T15:30:57.366" v="2793" actId="478"/>
          <ac:spMkLst>
            <pc:docMk/>
            <pc:sldMk cId="1634185577" sldId="1587"/>
            <ac:spMk id="17" creationId="{2938B3BF-67F5-54E6-F471-28AD768CB5DF}"/>
          </ac:spMkLst>
        </pc:spChg>
      </pc:sldChg>
      <pc:sldChg chg="addSp delSp modSp add mod">
        <pc:chgData name="Ariel Rodriguez Rojas" userId="f203edef-e99f-4492-88de-86ec23d69b8b" providerId="ADAL" clId="{08D9ACC4-2CF7-4EA4-A32A-52496AD706AB}" dt="2022-09-09T03:57:09.050" v="7211" actId="478"/>
        <pc:sldMkLst>
          <pc:docMk/>
          <pc:sldMk cId="3922150452" sldId="1587"/>
        </pc:sldMkLst>
        <pc:spChg chg="add mod">
          <ac:chgData name="Ariel Rodriguez Rojas" userId="f203edef-e99f-4492-88de-86ec23d69b8b" providerId="ADAL" clId="{08D9ACC4-2CF7-4EA4-A32A-52496AD706AB}" dt="2022-09-08T15:44:44.269" v="2989" actId="1076"/>
          <ac:spMkLst>
            <pc:docMk/>
            <pc:sldMk cId="3922150452" sldId="1587"/>
            <ac:spMk id="2" creationId="{7B9DE5FC-30C6-9268-F8FC-68533B23CE25}"/>
          </ac:spMkLst>
        </pc:spChg>
        <pc:spChg chg="del">
          <ac:chgData name="Ariel Rodriguez Rojas" userId="f203edef-e99f-4492-88de-86ec23d69b8b" providerId="ADAL" clId="{08D9ACC4-2CF7-4EA4-A32A-52496AD706AB}" dt="2022-09-08T15:44:08.330" v="2985" actId="478"/>
          <ac:spMkLst>
            <pc:docMk/>
            <pc:sldMk cId="3922150452" sldId="1587"/>
            <ac:spMk id="3" creationId="{0E14602B-C993-6ECA-AD8C-7A841A997F03}"/>
          </ac:spMkLst>
        </pc:spChg>
        <pc:spChg chg="del">
          <ac:chgData name="Ariel Rodriguez Rojas" userId="f203edef-e99f-4492-88de-86ec23d69b8b" providerId="ADAL" clId="{08D9ACC4-2CF7-4EA4-A32A-52496AD706AB}" dt="2022-09-09T03:57:09.050" v="7211" actId="478"/>
          <ac:spMkLst>
            <pc:docMk/>
            <pc:sldMk cId="3922150452" sldId="1587"/>
            <ac:spMk id="4" creationId="{345C41C9-744D-9D76-6E45-9DB2ED33B797}"/>
          </ac:spMkLst>
        </pc:spChg>
        <pc:spChg chg="ord">
          <ac:chgData name="Ariel Rodriguez Rojas" userId="f203edef-e99f-4492-88de-86ec23d69b8b" providerId="ADAL" clId="{08D9ACC4-2CF7-4EA4-A32A-52496AD706AB}" dt="2022-09-08T15:39:33.659" v="2968" actId="166"/>
          <ac:spMkLst>
            <pc:docMk/>
            <pc:sldMk cId="3922150452" sldId="1587"/>
            <ac:spMk id="7" creationId="{FA6E7941-AC11-49E3-A67B-6CF7F448D202}"/>
          </ac:spMkLst>
        </pc:spChg>
        <pc:spChg chg="add mod">
          <ac:chgData name="Ariel Rodriguez Rojas" userId="f203edef-e99f-4492-88de-86ec23d69b8b" providerId="ADAL" clId="{08D9ACC4-2CF7-4EA4-A32A-52496AD706AB}" dt="2022-09-08T15:44:44.269" v="2989" actId="1076"/>
          <ac:spMkLst>
            <pc:docMk/>
            <pc:sldMk cId="3922150452" sldId="1587"/>
            <ac:spMk id="10" creationId="{8DB5C4D3-59D2-87D4-D59E-C32CCF64EA5D}"/>
          </ac:spMkLst>
        </pc:spChg>
        <pc:spChg chg="add mod">
          <ac:chgData name="Ariel Rodriguez Rojas" userId="f203edef-e99f-4492-88de-86ec23d69b8b" providerId="ADAL" clId="{08D9ACC4-2CF7-4EA4-A32A-52496AD706AB}" dt="2022-09-08T15:44:44.269" v="2989" actId="1076"/>
          <ac:spMkLst>
            <pc:docMk/>
            <pc:sldMk cId="3922150452" sldId="1587"/>
            <ac:spMk id="11" creationId="{0A8F1E97-F7DB-0DA5-9ED7-C070AAD02A9C}"/>
          </ac:spMkLst>
        </pc:spChg>
        <pc:spChg chg="mod ord">
          <ac:chgData name="Ariel Rodriguez Rojas" userId="f203edef-e99f-4492-88de-86ec23d69b8b" providerId="ADAL" clId="{08D9ACC4-2CF7-4EA4-A32A-52496AD706AB}" dt="2022-09-08T15:39:06.675" v="2966" actId="171"/>
          <ac:spMkLst>
            <pc:docMk/>
            <pc:sldMk cId="3922150452" sldId="1587"/>
            <ac:spMk id="16" creationId="{4AC9CAEF-B721-7D06-DEF9-1BBE41E32BD7}"/>
          </ac:spMkLst>
        </pc:spChg>
        <pc:spChg chg="mod">
          <ac:chgData name="Ariel Rodriguez Rojas" userId="f203edef-e99f-4492-88de-86ec23d69b8b" providerId="ADAL" clId="{08D9ACC4-2CF7-4EA4-A32A-52496AD706AB}" dt="2022-09-08T15:39:30.097" v="2967" actId="207"/>
          <ac:spMkLst>
            <pc:docMk/>
            <pc:sldMk cId="3922150452" sldId="1587"/>
            <ac:spMk id="17" creationId="{2938B3BF-67F5-54E6-F471-28AD768CB5DF}"/>
          </ac:spMkLst>
        </pc:spChg>
        <pc:spChg chg="mod">
          <ac:chgData name="Ariel Rodriguez Rojas" userId="f203edef-e99f-4492-88de-86ec23d69b8b" providerId="ADAL" clId="{08D9ACC4-2CF7-4EA4-A32A-52496AD706AB}" dt="2022-09-08T15:38:40.579" v="2957" actId="207"/>
          <ac:spMkLst>
            <pc:docMk/>
            <pc:sldMk cId="3922150452" sldId="1587"/>
            <ac:spMk id="19" creationId="{7244F7DC-8FF4-0236-75F3-96C134360C78}"/>
          </ac:spMkLst>
        </pc:spChg>
        <pc:spChg chg="mod">
          <ac:chgData name="Ariel Rodriguez Rojas" userId="f203edef-e99f-4492-88de-86ec23d69b8b" providerId="ADAL" clId="{08D9ACC4-2CF7-4EA4-A32A-52496AD706AB}" dt="2022-09-08T15:38:45.092" v="2958" actId="207"/>
          <ac:spMkLst>
            <pc:docMk/>
            <pc:sldMk cId="3922150452" sldId="1587"/>
            <ac:spMk id="23" creationId="{E8B92B14-B85B-69D3-0B9E-F70E6951DF98}"/>
          </ac:spMkLst>
        </pc:spChg>
        <pc:spChg chg="add mod">
          <ac:chgData name="Ariel Rodriguez Rojas" userId="f203edef-e99f-4492-88de-86ec23d69b8b" providerId="ADAL" clId="{08D9ACC4-2CF7-4EA4-A32A-52496AD706AB}" dt="2022-09-08T15:44:44.269" v="2989" actId="1076"/>
          <ac:spMkLst>
            <pc:docMk/>
            <pc:sldMk cId="3922150452" sldId="1587"/>
            <ac:spMk id="28" creationId="{C53FF524-2A22-D690-EA9E-EADA7E73F4F1}"/>
          </ac:spMkLst>
        </pc:spChg>
        <pc:spChg chg="add mod">
          <ac:chgData name="Ariel Rodriguez Rojas" userId="f203edef-e99f-4492-88de-86ec23d69b8b" providerId="ADAL" clId="{08D9ACC4-2CF7-4EA4-A32A-52496AD706AB}" dt="2022-09-08T15:44:44.269" v="2989" actId="1076"/>
          <ac:spMkLst>
            <pc:docMk/>
            <pc:sldMk cId="3922150452" sldId="1587"/>
            <ac:spMk id="29" creationId="{63936B3C-7171-94DB-C8A5-1DDD42347619}"/>
          </ac:spMkLst>
        </pc:spChg>
        <pc:spChg chg="add mod">
          <ac:chgData name="Ariel Rodriguez Rojas" userId="f203edef-e99f-4492-88de-86ec23d69b8b" providerId="ADAL" clId="{08D9ACC4-2CF7-4EA4-A32A-52496AD706AB}" dt="2022-09-08T15:44:44.269" v="2989" actId="1076"/>
          <ac:spMkLst>
            <pc:docMk/>
            <pc:sldMk cId="3922150452" sldId="1587"/>
            <ac:spMk id="30" creationId="{AACB1DCA-1B0C-F572-55EB-DB9DC834D74D}"/>
          </ac:spMkLst>
        </pc:spChg>
        <pc:spChg chg="add mod">
          <ac:chgData name="Ariel Rodriguez Rojas" userId="f203edef-e99f-4492-88de-86ec23d69b8b" providerId="ADAL" clId="{08D9ACC4-2CF7-4EA4-A32A-52496AD706AB}" dt="2022-09-08T15:44:44.269" v="2989" actId="1076"/>
          <ac:spMkLst>
            <pc:docMk/>
            <pc:sldMk cId="3922150452" sldId="1587"/>
            <ac:spMk id="31" creationId="{C7AAD650-8194-D4EA-761D-F4E19804F395}"/>
          </ac:spMkLst>
        </pc:spChg>
        <pc:spChg chg="add mod">
          <ac:chgData name="Ariel Rodriguez Rojas" userId="f203edef-e99f-4492-88de-86ec23d69b8b" providerId="ADAL" clId="{08D9ACC4-2CF7-4EA4-A32A-52496AD706AB}" dt="2022-09-08T15:44:44.269" v="2989" actId="1076"/>
          <ac:spMkLst>
            <pc:docMk/>
            <pc:sldMk cId="3922150452" sldId="1587"/>
            <ac:spMk id="32" creationId="{E33FB2A1-8AD9-F2CB-4B36-AA8985DB69AD}"/>
          </ac:spMkLst>
        </pc:spChg>
        <pc:spChg chg="add mod">
          <ac:chgData name="Ariel Rodriguez Rojas" userId="f203edef-e99f-4492-88de-86ec23d69b8b" providerId="ADAL" clId="{08D9ACC4-2CF7-4EA4-A32A-52496AD706AB}" dt="2022-09-08T15:45:34.268" v="2994" actId="1582"/>
          <ac:spMkLst>
            <pc:docMk/>
            <pc:sldMk cId="3922150452" sldId="1587"/>
            <ac:spMk id="33" creationId="{332F8465-6306-7834-377A-7E93F91B2E8C}"/>
          </ac:spMkLst>
        </pc:spChg>
        <pc:cxnChg chg="add mod">
          <ac:chgData name="Ariel Rodriguez Rojas" userId="f203edef-e99f-4492-88de-86ec23d69b8b" providerId="ADAL" clId="{08D9ACC4-2CF7-4EA4-A32A-52496AD706AB}" dt="2022-09-08T15:45:16.944" v="2990" actId="208"/>
          <ac:cxnSpMkLst>
            <pc:docMk/>
            <pc:sldMk cId="3922150452" sldId="1587"/>
            <ac:cxnSpMk id="5" creationId="{9F3C7293-0324-0A87-80EB-FD06D0051F32}"/>
          </ac:cxnSpMkLst>
        </pc:cxnChg>
        <pc:cxnChg chg="add mod">
          <ac:chgData name="Ariel Rodriguez Rojas" userId="f203edef-e99f-4492-88de-86ec23d69b8b" providerId="ADAL" clId="{08D9ACC4-2CF7-4EA4-A32A-52496AD706AB}" dt="2022-09-08T15:45:16.944" v="2990" actId="208"/>
          <ac:cxnSpMkLst>
            <pc:docMk/>
            <pc:sldMk cId="3922150452" sldId="1587"/>
            <ac:cxnSpMk id="9" creationId="{1DAB3FF7-463E-282B-AE0F-F159B0F8B5D6}"/>
          </ac:cxnSpMkLst>
        </pc:cxnChg>
        <pc:cxnChg chg="add mod">
          <ac:chgData name="Ariel Rodriguez Rojas" userId="f203edef-e99f-4492-88de-86ec23d69b8b" providerId="ADAL" clId="{08D9ACC4-2CF7-4EA4-A32A-52496AD706AB}" dt="2022-09-08T15:45:16.944" v="2990" actId="208"/>
          <ac:cxnSpMkLst>
            <pc:docMk/>
            <pc:sldMk cId="3922150452" sldId="1587"/>
            <ac:cxnSpMk id="13" creationId="{6FFC9B02-51A1-8578-452A-ED564D1DC559}"/>
          </ac:cxnSpMkLst>
        </pc:cxnChg>
        <pc:cxnChg chg="add mod">
          <ac:chgData name="Ariel Rodriguez Rojas" userId="f203edef-e99f-4492-88de-86ec23d69b8b" providerId="ADAL" clId="{08D9ACC4-2CF7-4EA4-A32A-52496AD706AB}" dt="2022-09-08T15:45:16.944" v="2990" actId="208"/>
          <ac:cxnSpMkLst>
            <pc:docMk/>
            <pc:sldMk cId="3922150452" sldId="1587"/>
            <ac:cxnSpMk id="14" creationId="{0B656129-2974-D0BF-D7EF-883F310C2DE3}"/>
          </ac:cxnSpMkLst>
        </pc:cxnChg>
        <pc:cxnChg chg="add mod">
          <ac:chgData name="Ariel Rodriguez Rojas" userId="f203edef-e99f-4492-88de-86ec23d69b8b" providerId="ADAL" clId="{08D9ACC4-2CF7-4EA4-A32A-52496AD706AB}" dt="2022-09-08T15:45:23.793" v="2991" actId="208"/>
          <ac:cxnSpMkLst>
            <pc:docMk/>
            <pc:sldMk cId="3922150452" sldId="1587"/>
            <ac:cxnSpMk id="15" creationId="{50D63AC9-C2DF-6B0F-6D2E-FCB4A33EED3C}"/>
          </ac:cxnSpMkLst>
        </pc:cxnChg>
        <pc:cxnChg chg="add mod">
          <ac:chgData name="Ariel Rodriguez Rojas" userId="f203edef-e99f-4492-88de-86ec23d69b8b" providerId="ADAL" clId="{08D9ACC4-2CF7-4EA4-A32A-52496AD706AB}" dt="2022-09-08T15:45:16.944" v="2990" actId="208"/>
          <ac:cxnSpMkLst>
            <pc:docMk/>
            <pc:sldMk cId="3922150452" sldId="1587"/>
            <ac:cxnSpMk id="18" creationId="{C3132C51-83A2-9040-2BB8-DB7236A1D509}"/>
          </ac:cxnSpMkLst>
        </pc:cxnChg>
        <pc:cxnChg chg="add mod">
          <ac:chgData name="Ariel Rodriguez Rojas" userId="f203edef-e99f-4492-88de-86ec23d69b8b" providerId="ADAL" clId="{08D9ACC4-2CF7-4EA4-A32A-52496AD706AB}" dt="2022-09-08T15:44:44.269" v="2989" actId="1076"/>
          <ac:cxnSpMkLst>
            <pc:docMk/>
            <pc:sldMk cId="3922150452" sldId="1587"/>
            <ac:cxnSpMk id="20" creationId="{AB9D72AA-1AC7-3DA8-7B67-2F7EB76F8746}"/>
          </ac:cxnSpMkLst>
        </pc:cxnChg>
        <pc:cxnChg chg="add mod">
          <ac:chgData name="Ariel Rodriguez Rojas" userId="f203edef-e99f-4492-88de-86ec23d69b8b" providerId="ADAL" clId="{08D9ACC4-2CF7-4EA4-A32A-52496AD706AB}" dt="2022-09-08T15:45:16.944" v="2990" actId="208"/>
          <ac:cxnSpMkLst>
            <pc:docMk/>
            <pc:sldMk cId="3922150452" sldId="1587"/>
            <ac:cxnSpMk id="22" creationId="{45360BF4-AD1A-0696-4A56-5ED98A95DA63}"/>
          </ac:cxnSpMkLst>
        </pc:cxnChg>
        <pc:cxnChg chg="add mod">
          <ac:chgData name="Ariel Rodriguez Rojas" userId="f203edef-e99f-4492-88de-86ec23d69b8b" providerId="ADAL" clId="{08D9ACC4-2CF7-4EA4-A32A-52496AD706AB}" dt="2022-09-08T15:45:16.944" v="2990" actId="208"/>
          <ac:cxnSpMkLst>
            <pc:docMk/>
            <pc:sldMk cId="3922150452" sldId="1587"/>
            <ac:cxnSpMk id="25" creationId="{EC3B7F77-5E88-DF29-21B1-3E870AD6609B}"/>
          </ac:cxnSpMkLst>
        </pc:cxnChg>
        <pc:cxnChg chg="add mod">
          <ac:chgData name="Ariel Rodriguez Rojas" userId="f203edef-e99f-4492-88de-86ec23d69b8b" providerId="ADAL" clId="{08D9ACC4-2CF7-4EA4-A32A-52496AD706AB}" dt="2022-09-08T15:45:16.944" v="2990" actId="208"/>
          <ac:cxnSpMkLst>
            <pc:docMk/>
            <pc:sldMk cId="3922150452" sldId="1587"/>
            <ac:cxnSpMk id="26" creationId="{7FB54BCF-F784-80C1-80B3-B25DEB72F72E}"/>
          </ac:cxnSpMkLst>
        </pc:cxnChg>
        <pc:cxnChg chg="add mod">
          <ac:chgData name="Ariel Rodriguez Rojas" userId="f203edef-e99f-4492-88de-86ec23d69b8b" providerId="ADAL" clId="{08D9ACC4-2CF7-4EA4-A32A-52496AD706AB}" dt="2022-09-08T15:45:16.944" v="2990" actId="208"/>
          <ac:cxnSpMkLst>
            <pc:docMk/>
            <pc:sldMk cId="3922150452" sldId="1587"/>
            <ac:cxnSpMk id="27" creationId="{D3F1D804-2C96-4707-01D1-F4E10E79E383}"/>
          </ac:cxnSpMkLst>
        </pc:cxnChg>
      </pc:sldChg>
      <pc:sldChg chg="addSp delSp modSp add mod">
        <pc:chgData name="Ariel Rodriguez Rojas" userId="f203edef-e99f-4492-88de-86ec23d69b8b" providerId="ADAL" clId="{08D9ACC4-2CF7-4EA4-A32A-52496AD706AB}" dt="2022-09-09T03:57:12.034" v="7212" actId="478"/>
        <pc:sldMkLst>
          <pc:docMk/>
          <pc:sldMk cId="2627191998" sldId="1588"/>
        </pc:sldMkLst>
        <pc:spChg chg="del">
          <ac:chgData name="Ariel Rodriguez Rojas" userId="f203edef-e99f-4492-88de-86ec23d69b8b" providerId="ADAL" clId="{08D9ACC4-2CF7-4EA4-A32A-52496AD706AB}" dt="2022-09-08T15:44:12.141" v="2986" actId="478"/>
          <ac:spMkLst>
            <pc:docMk/>
            <pc:sldMk cId="2627191998" sldId="1588"/>
            <ac:spMk id="3" creationId="{0E14602B-C993-6ECA-AD8C-7A841A997F03}"/>
          </ac:spMkLst>
        </pc:spChg>
        <pc:spChg chg="del">
          <ac:chgData name="Ariel Rodriguez Rojas" userId="f203edef-e99f-4492-88de-86ec23d69b8b" providerId="ADAL" clId="{08D9ACC4-2CF7-4EA4-A32A-52496AD706AB}" dt="2022-09-09T03:57:12.034" v="7212" actId="478"/>
          <ac:spMkLst>
            <pc:docMk/>
            <pc:sldMk cId="2627191998" sldId="1588"/>
            <ac:spMk id="4" creationId="{345C41C9-744D-9D76-6E45-9DB2ED33B797}"/>
          </ac:spMkLst>
        </pc:spChg>
        <pc:spChg chg="add mod">
          <ac:chgData name="Ariel Rodriguez Rojas" userId="f203edef-e99f-4492-88de-86ec23d69b8b" providerId="ADAL" clId="{08D9ACC4-2CF7-4EA4-A32A-52496AD706AB}" dt="2022-09-08T15:46:07.374" v="3018" actId="1076"/>
          <ac:spMkLst>
            <pc:docMk/>
            <pc:sldMk cId="2627191998" sldId="1588"/>
            <ac:spMk id="5" creationId="{C6A4DC49-5860-69A9-2EB3-808E8E761106}"/>
          </ac:spMkLst>
        </pc:spChg>
        <pc:spChg chg="mod ord">
          <ac:chgData name="Ariel Rodriguez Rojas" userId="f203edef-e99f-4492-88de-86ec23d69b8b" providerId="ADAL" clId="{08D9ACC4-2CF7-4EA4-A32A-52496AD706AB}" dt="2022-09-08T15:41:00.027" v="2984" actId="171"/>
          <ac:spMkLst>
            <pc:docMk/>
            <pc:sldMk cId="2627191998" sldId="1588"/>
            <ac:spMk id="12" creationId="{A8CEE4D7-5030-ED3E-18E5-2FB7991A892E}"/>
          </ac:spMkLst>
        </pc:spChg>
        <pc:spChg chg="mod">
          <ac:chgData name="Ariel Rodriguez Rojas" userId="f203edef-e99f-4492-88de-86ec23d69b8b" providerId="ADAL" clId="{08D9ACC4-2CF7-4EA4-A32A-52496AD706AB}" dt="2022-09-08T15:40:26.982" v="2970" actId="207"/>
          <ac:spMkLst>
            <pc:docMk/>
            <pc:sldMk cId="2627191998" sldId="1588"/>
            <ac:spMk id="16" creationId="{4AC9CAEF-B721-7D06-DEF9-1BBE41E32BD7}"/>
          </ac:spMkLst>
        </pc:spChg>
        <pc:spChg chg="mod">
          <ac:chgData name="Ariel Rodriguez Rojas" userId="f203edef-e99f-4492-88de-86ec23d69b8b" providerId="ADAL" clId="{08D9ACC4-2CF7-4EA4-A32A-52496AD706AB}" dt="2022-09-08T15:40:33.749" v="2971" actId="207"/>
          <ac:spMkLst>
            <pc:docMk/>
            <pc:sldMk cId="2627191998" sldId="1588"/>
            <ac:spMk id="23" creationId="{E8B92B14-B85B-69D3-0B9E-F70E6951DF98}"/>
          </ac:spMkLst>
        </pc:spChg>
        <pc:spChg chg="mod ord">
          <ac:chgData name="Ariel Rodriguez Rojas" userId="f203edef-e99f-4492-88de-86ec23d69b8b" providerId="ADAL" clId="{08D9ACC4-2CF7-4EA4-A32A-52496AD706AB}" dt="2022-09-08T15:40:55.889" v="2977" actId="171"/>
          <ac:spMkLst>
            <pc:docMk/>
            <pc:sldMk cId="2627191998" sldId="1588"/>
            <ac:spMk id="24" creationId="{1B1FB664-0E5E-4B1D-57A1-B57294C2C822}"/>
          </ac:spMkLst>
        </pc:spChg>
        <pc:picChg chg="add mod">
          <ac:chgData name="Ariel Rodriguez Rojas" userId="f203edef-e99f-4492-88de-86ec23d69b8b" providerId="ADAL" clId="{08D9ACC4-2CF7-4EA4-A32A-52496AD706AB}" dt="2022-09-08T15:45:53.379" v="2998" actId="1076"/>
          <ac:picMkLst>
            <pc:docMk/>
            <pc:sldMk cId="2627191998" sldId="1588"/>
            <ac:picMk id="2" creationId="{705CD8BC-F6CA-93FD-6F79-B561EC5CC258}"/>
          </ac:picMkLst>
        </pc:picChg>
      </pc:sldChg>
      <pc:sldChg chg="addSp delSp modSp add mod">
        <pc:chgData name="Ariel Rodriguez Rojas" userId="f203edef-e99f-4492-88de-86ec23d69b8b" providerId="ADAL" clId="{08D9ACC4-2CF7-4EA4-A32A-52496AD706AB}" dt="2022-10-13T14:50:59.600" v="11048" actId="1076"/>
        <pc:sldMkLst>
          <pc:docMk/>
          <pc:sldMk cId="128488960" sldId="1589"/>
        </pc:sldMkLst>
        <pc:spChg chg="del">
          <ac:chgData name="Ariel Rodriguez Rojas" userId="f203edef-e99f-4492-88de-86ec23d69b8b" providerId="ADAL" clId="{08D9ACC4-2CF7-4EA4-A32A-52496AD706AB}" dt="2022-09-09T03:57:40.762" v="7219" actId="478"/>
          <ac:spMkLst>
            <pc:docMk/>
            <pc:sldMk cId="128488960" sldId="1589"/>
            <ac:spMk id="2" creationId="{6900330D-7D09-C6C6-B82A-E0871B6E3553}"/>
          </ac:spMkLst>
        </pc:spChg>
        <pc:spChg chg="add mod">
          <ac:chgData name="Ariel Rodriguez Rojas" userId="f203edef-e99f-4492-88de-86ec23d69b8b" providerId="ADAL" clId="{08D9ACC4-2CF7-4EA4-A32A-52496AD706AB}" dt="2022-09-08T16:47:39.973" v="4061" actId="20577"/>
          <ac:spMkLst>
            <pc:docMk/>
            <pc:sldMk cId="128488960" sldId="1589"/>
            <ac:spMk id="3" creationId="{61B1A14B-FF4D-8231-F8E5-C2447D916F1F}"/>
          </ac:spMkLst>
        </pc:spChg>
        <pc:spChg chg="add mod">
          <ac:chgData name="Ariel Rodriguez Rojas" userId="f203edef-e99f-4492-88de-86ec23d69b8b" providerId="ADAL" clId="{08D9ACC4-2CF7-4EA4-A32A-52496AD706AB}" dt="2022-10-13T14:45:31.917" v="10878" actId="1036"/>
          <ac:spMkLst>
            <pc:docMk/>
            <pc:sldMk cId="128488960" sldId="1589"/>
            <ac:spMk id="4" creationId="{64DDDED1-F18B-3A69-0745-3477798D9A3E}"/>
          </ac:spMkLst>
        </pc:spChg>
        <pc:spChg chg="add del mod">
          <ac:chgData name="Ariel Rodriguez Rojas" userId="f203edef-e99f-4492-88de-86ec23d69b8b" providerId="ADAL" clId="{08D9ACC4-2CF7-4EA4-A32A-52496AD706AB}" dt="2022-09-08T17:07:48.402" v="4179" actId="478"/>
          <ac:spMkLst>
            <pc:docMk/>
            <pc:sldMk cId="128488960" sldId="1589"/>
            <ac:spMk id="4" creationId="{652A06E9-474C-5CD0-E155-6BD973BD04FD}"/>
          </ac:spMkLst>
        </pc:spChg>
        <pc:spChg chg="add mod">
          <ac:chgData name="Ariel Rodriguez Rojas" userId="f203edef-e99f-4492-88de-86ec23d69b8b" providerId="ADAL" clId="{08D9ACC4-2CF7-4EA4-A32A-52496AD706AB}" dt="2022-09-08T17:07:49.261" v="4180"/>
          <ac:spMkLst>
            <pc:docMk/>
            <pc:sldMk cId="128488960" sldId="1589"/>
            <ac:spMk id="6" creationId="{119E72B1-F411-13ED-8C04-F0574CE8E8B3}"/>
          </ac:spMkLst>
        </pc:spChg>
        <pc:spChg chg="del mod">
          <ac:chgData name="Ariel Rodriguez Rojas" userId="f203edef-e99f-4492-88de-86ec23d69b8b" providerId="ADAL" clId="{08D9ACC4-2CF7-4EA4-A32A-52496AD706AB}" dt="2022-09-08T16:47:29.332" v="4035" actId="478"/>
          <ac:spMkLst>
            <pc:docMk/>
            <pc:sldMk cId="128488960" sldId="1589"/>
            <ac:spMk id="6" creationId="{F785A707-D082-484C-86D4-6C255190D5E4}"/>
          </ac:spMkLst>
        </pc:spChg>
        <pc:spChg chg="add mod">
          <ac:chgData name="Ariel Rodriguez Rojas" userId="f203edef-e99f-4492-88de-86ec23d69b8b" providerId="ADAL" clId="{08D9ACC4-2CF7-4EA4-A32A-52496AD706AB}" dt="2022-10-13T14:45:31.917" v="10878" actId="1036"/>
          <ac:spMkLst>
            <pc:docMk/>
            <pc:sldMk cId="128488960" sldId="1589"/>
            <ac:spMk id="7" creationId="{A10FC371-0E9A-7105-5EE2-D7E179F4781B}"/>
          </ac:spMkLst>
        </pc:spChg>
        <pc:spChg chg="add mod">
          <ac:chgData name="Ariel Rodriguez Rojas" userId="f203edef-e99f-4492-88de-86ec23d69b8b" providerId="ADAL" clId="{08D9ACC4-2CF7-4EA4-A32A-52496AD706AB}" dt="2022-09-08T21:39:26.520" v="5352" actId="1076"/>
          <ac:spMkLst>
            <pc:docMk/>
            <pc:sldMk cId="128488960" sldId="1589"/>
            <ac:spMk id="8" creationId="{D0B59EE9-D08C-590D-816D-110A61AC5D65}"/>
          </ac:spMkLst>
        </pc:spChg>
        <pc:spChg chg="add mod">
          <ac:chgData name="Ariel Rodriguez Rojas" userId="f203edef-e99f-4492-88de-86ec23d69b8b" providerId="ADAL" clId="{08D9ACC4-2CF7-4EA4-A32A-52496AD706AB}" dt="2022-10-13T14:46:43.025" v="10920" actId="1036"/>
          <ac:spMkLst>
            <pc:docMk/>
            <pc:sldMk cId="128488960" sldId="1589"/>
            <ac:spMk id="9" creationId="{6943824B-63DD-29E9-9422-96D19A113AD6}"/>
          </ac:spMkLst>
        </pc:spChg>
        <pc:spChg chg="add mod">
          <ac:chgData name="Ariel Rodriguez Rojas" userId="f203edef-e99f-4492-88de-86ec23d69b8b" providerId="ADAL" clId="{08D9ACC4-2CF7-4EA4-A32A-52496AD706AB}" dt="2022-10-13T14:47:44.183" v="10950" actId="14100"/>
          <ac:spMkLst>
            <pc:docMk/>
            <pc:sldMk cId="128488960" sldId="1589"/>
            <ac:spMk id="10" creationId="{B0B9935D-4CFA-4C3E-E185-13798841F95B}"/>
          </ac:spMkLst>
        </pc:spChg>
        <pc:spChg chg="add mod">
          <ac:chgData name="Ariel Rodriguez Rojas" userId="f203edef-e99f-4492-88de-86ec23d69b8b" providerId="ADAL" clId="{08D9ACC4-2CF7-4EA4-A32A-52496AD706AB}" dt="2022-10-13T14:50:59.600" v="11048" actId="1076"/>
          <ac:spMkLst>
            <pc:docMk/>
            <pc:sldMk cId="128488960" sldId="1589"/>
            <ac:spMk id="12" creationId="{ACE8E221-5DF6-ED82-2432-4B1E42D1294E}"/>
          </ac:spMkLst>
        </pc:spChg>
        <pc:spChg chg="add mod">
          <ac:chgData name="Ariel Rodriguez Rojas" userId="f203edef-e99f-4492-88de-86ec23d69b8b" providerId="ADAL" clId="{08D9ACC4-2CF7-4EA4-A32A-52496AD706AB}" dt="2022-10-13T14:50:00.360" v="11026" actId="20577"/>
          <ac:spMkLst>
            <pc:docMk/>
            <pc:sldMk cId="128488960" sldId="1589"/>
            <ac:spMk id="14" creationId="{3ADDDCEC-CEA7-C752-DED7-C31C4EDFABCB}"/>
          </ac:spMkLst>
        </pc:spChg>
        <pc:picChg chg="add del mod">
          <ac:chgData name="Ariel Rodriguez Rojas" userId="f203edef-e99f-4492-88de-86ec23d69b8b" providerId="ADAL" clId="{08D9ACC4-2CF7-4EA4-A32A-52496AD706AB}" dt="2022-09-09T03:42:31.857" v="7031" actId="21"/>
          <ac:picMkLst>
            <pc:docMk/>
            <pc:sldMk cId="128488960" sldId="1589"/>
            <ac:picMk id="7" creationId="{0DBB908D-2EDD-D737-4FD3-7F0DF1F9EEE8}"/>
          </ac:picMkLst>
        </pc:picChg>
        <pc:picChg chg="del">
          <ac:chgData name="Ariel Rodriguez Rojas" userId="f203edef-e99f-4492-88de-86ec23d69b8b" providerId="ADAL" clId="{08D9ACC4-2CF7-4EA4-A32A-52496AD706AB}" dt="2022-09-08T15:48:50.369" v="3055" actId="478"/>
          <ac:picMkLst>
            <pc:docMk/>
            <pc:sldMk cId="128488960" sldId="1589"/>
            <ac:picMk id="7" creationId="{8EFC9EB3-19FE-172D-4528-61C5EDBBB7AF}"/>
          </ac:picMkLst>
        </pc:picChg>
        <pc:picChg chg="add del mod">
          <ac:chgData name="Ariel Rodriguez Rojas" userId="f203edef-e99f-4492-88de-86ec23d69b8b" providerId="ADAL" clId="{08D9ACC4-2CF7-4EA4-A32A-52496AD706AB}" dt="2022-09-08T21:37:31.237" v="5342" actId="478"/>
          <ac:picMkLst>
            <pc:docMk/>
            <pc:sldMk cId="128488960" sldId="1589"/>
            <ac:picMk id="7" creationId="{F6222BDA-168B-CAD5-7AA5-98E7975B7769}"/>
          </ac:picMkLst>
        </pc:picChg>
        <pc:picChg chg="add del mod ord modCrop">
          <ac:chgData name="Ariel Rodriguez Rojas" userId="f203edef-e99f-4492-88de-86ec23d69b8b" providerId="ADAL" clId="{08D9ACC4-2CF7-4EA4-A32A-52496AD706AB}" dt="2022-09-09T03:49:26.660" v="7122" actId="478"/>
          <ac:picMkLst>
            <pc:docMk/>
            <pc:sldMk cId="128488960" sldId="1589"/>
            <ac:picMk id="9" creationId="{CA71CDB1-2912-24A3-3ADB-45569C55E4A3}"/>
          </ac:picMkLst>
        </pc:picChg>
        <pc:picChg chg="del">
          <ac:chgData name="Ariel Rodriguez Rojas" userId="f203edef-e99f-4492-88de-86ec23d69b8b" providerId="ADAL" clId="{08D9ACC4-2CF7-4EA4-A32A-52496AD706AB}" dt="2022-09-09T03:49:36.162" v="7123" actId="478"/>
          <ac:picMkLst>
            <pc:docMk/>
            <pc:sldMk cId="128488960" sldId="1589"/>
            <ac:picMk id="10" creationId="{31106AF7-B39A-9067-6521-762F779DC0C2}"/>
          </ac:picMkLst>
        </pc:picChg>
        <pc:picChg chg="add mod">
          <ac:chgData name="Ariel Rodriguez Rojas" userId="f203edef-e99f-4492-88de-86ec23d69b8b" providerId="ADAL" clId="{08D9ACC4-2CF7-4EA4-A32A-52496AD706AB}" dt="2022-09-09T03:50:01.490" v="7125" actId="1076"/>
          <ac:picMkLst>
            <pc:docMk/>
            <pc:sldMk cId="128488960" sldId="1589"/>
            <ac:picMk id="11" creationId="{22390767-F2FF-67D0-4E66-8D979767C742}"/>
          </ac:picMkLst>
        </pc:picChg>
        <pc:picChg chg="add mod modCrop">
          <ac:chgData name="Ariel Rodriguez Rojas" userId="f203edef-e99f-4492-88de-86ec23d69b8b" providerId="ADAL" clId="{08D9ACC4-2CF7-4EA4-A32A-52496AD706AB}" dt="2022-09-09T03:50:51.259" v="7135" actId="1076"/>
          <ac:picMkLst>
            <pc:docMk/>
            <pc:sldMk cId="128488960" sldId="1589"/>
            <ac:picMk id="13" creationId="{39EFF221-E8B0-3B9A-C735-0DFCE1783341}"/>
          </ac:picMkLst>
        </pc:picChg>
      </pc:sldChg>
      <pc:sldChg chg="addSp delSp modSp add mod">
        <pc:chgData name="Ariel Rodriguez Rojas" userId="f203edef-e99f-4492-88de-86ec23d69b8b" providerId="ADAL" clId="{08D9ACC4-2CF7-4EA4-A32A-52496AD706AB}" dt="2022-10-13T04:36:13.391" v="9205" actId="478"/>
        <pc:sldMkLst>
          <pc:docMk/>
          <pc:sldMk cId="1306873769" sldId="1590"/>
        </pc:sldMkLst>
        <pc:spChg chg="add del mod">
          <ac:chgData name="Ariel Rodriguez Rojas" userId="f203edef-e99f-4492-88de-86ec23d69b8b" providerId="ADAL" clId="{08D9ACC4-2CF7-4EA4-A32A-52496AD706AB}" dt="2022-10-13T03:25:47.126" v="9048" actId="478"/>
          <ac:spMkLst>
            <pc:docMk/>
            <pc:sldMk cId="1306873769" sldId="1590"/>
            <ac:spMk id="2" creationId="{04139F26-8675-4D26-CCF9-4C45657C7B45}"/>
          </ac:spMkLst>
        </pc:spChg>
        <pc:spChg chg="del">
          <ac:chgData name="Ariel Rodriguez Rojas" userId="f203edef-e99f-4492-88de-86ec23d69b8b" providerId="ADAL" clId="{08D9ACC4-2CF7-4EA4-A32A-52496AD706AB}" dt="2022-09-09T03:57:25.592" v="7216" actId="478"/>
          <ac:spMkLst>
            <pc:docMk/>
            <pc:sldMk cId="1306873769" sldId="1590"/>
            <ac:spMk id="2" creationId="{6900330D-7D09-C6C6-B82A-E0871B6E3553}"/>
          </ac:spMkLst>
        </pc:spChg>
        <pc:spChg chg="add del mod">
          <ac:chgData name="Ariel Rodriguez Rojas" userId="f203edef-e99f-4492-88de-86ec23d69b8b" providerId="ADAL" clId="{08D9ACC4-2CF7-4EA4-A32A-52496AD706AB}" dt="2022-09-08T20:51:05.612" v="5231" actId="478"/>
          <ac:spMkLst>
            <pc:docMk/>
            <pc:sldMk cId="1306873769" sldId="1590"/>
            <ac:spMk id="3" creationId="{6BE7EA47-A88C-F904-B5C6-31FFB3E921C7}"/>
          </ac:spMkLst>
        </pc:spChg>
        <pc:spChg chg="add del mod">
          <ac:chgData name="Ariel Rodriguez Rojas" userId="f203edef-e99f-4492-88de-86ec23d69b8b" providerId="ADAL" clId="{08D9ACC4-2CF7-4EA4-A32A-52496AD706AB}" dt="2022-09-09T04:46:31.892" v="7844" actId="478"/>
          <ac:spMkLst>
            <pc:docMk/>
            <pc:sldMk cId="1306873769" sldId="1590"/>
            <ac:spMk id="3" creationId="{D0A44E58-3C7E-D194-C2DE-2E4CA4692A34}"/>
          </ac:spMkLst>
        </pc:spChg>
        <pc:spChg chg="del mod">
          <ac:chgData name="Ariel Rodriguez Rojas" userId="f203edef-e99f-4492-88de-86ec23d69b8b" providerId="ADAL" clId="{08D9ACC4-2CF7-4EA4-A32A-52496AD706AB}" dt="2022-09-08T16:41:22.870" v="3838" actId="478"/>
          <ac:spMkLst>
            <pc:docMk/>
            <pc:sldMk cId="1306873769" sldId="1590"/>
            <ac:spMk id="4" creationId="{36FD87D0-C675-848E-8C4D-54432EF33779}"/>
          </ac:spMkLst>
        </pc:spChg>
        <pc:spChg chg="mod">
          <ac:chgData name="Ariel Rodriguez Rojas" userId="f203edef-e99f-4492-88de-86ec23d69b8b" providerId="ADAL" clId="{08D9ACC4-2CF7-4EA4-A32A-52496AD706AB}" dt="2022-09-08T16:26:19.211" v="3479" actId="20577"/>
          <ac:spMkLst>
            <pc:docMk/>
            <pc:sldMk cId="1306873769" sldId="1590"/>
            <ac:spMk id="6" creationId="{F785A707-D082-484C-86D4-6C255190D5E4}"/>
          </ac:spMkLst>
        </pc:spChg>
        <pc:spChg chg="del">
          <ac:chgData name="Ariel Rodriguez Rojas" userId="f203edef-e99f-4492-88de-86ec23d69b8b" providerId="ADAL" clId="{08D9ACC4-2CF7-4EA4-A32A-52496AD706AB}" dt="2022-09-08T16:41:22.870" v="3838" actId="478"/>
          <ac:spMkLst>
            <pc:docMk/>
            <pc:sldMk cId="1306873769" sldId="1590"/>
            <ac:spMk id="7" creationId="{C65DB628-FCF3-B81E-2847-EC260F80BDE6}"/>
          </ac:spMkLst>
        </pc:spChg>
        <pc:spChg chg="del">
          <ac:chgData name="Ariel Rodriguez Rojas" userId="f203edef-e99f-4492-88de-86ec23d69b8b" providerId="ADAL" clId="{08D9ACC4-2CF7-4EA4-A32A-52496AD706AB}" dt="2022-09-08T16:41:22.870" v="3838" actId="478"/>
          <ac:spMkLst>
            <pc:docMk/>
            <pc:sldMk cId="1306873769" sldId="1590"/>
            <ac:spMk id="8" creationId="{B375BA4D-C0C6-9108-A5F4-46C1B754763C}"/>
          </ac:spMkLst>
        </pc:spChg>
        <pc:spChg chg="del">
          <ac:chgData name="Ariel Rodriguez Rojas" userId="f203edef-e99f-4492-88de-86ec23d69b8b" providerId="ADAL" clId="{08D9ACC4-2CF7-4EA4-A32A-52496AD706AB}" dt="2022-09-08T16:41:22.870" v="3838" actId="478"/>
          <ac:spMkLst>
            <pc:docMk/>
            <pc:sldMk cId="1306873769" sldId="1590"/>
            <ac:spMk id="9" creationId="{E12D12D4-CF80-17E5-681D-802C3EFB6F06}"/>
          </ac:spMkLst>
        </pc:spChg>
        <pc:spChg chg="del">
          <ac:chgData name="Ariel Rodriguez Rojas" userId="f203edef-e99f-4492-88de-86ec23d69b8b" providerId="ADAL" clId="{08D9ACC4-2CF7-4EA4-A32A-52496AD706AB}" dt="2022-09-08T16:41:22.870" v="3838" actId="478"/>
          <ac:spMkLst>
            <pc:docMk/>
            <pc:sldMk cId="1306873769" sldId="1590"/>
            <ac:spMk id="10" creationId="{65C050DB-98CE-255D-A74E-692D6C283CA6}"/>
          </ac:spMkLst>
        </pc:spChg>
        <pc:spChg chg="del">
          <ac:chgData name="Ariel Rodriguez Rojas" userId="f203edef-e99f-4492-88de-86ec23d69b8b" providerId="ADAL" clId="{08D9ACC4-2CF7-4EA4-A32A-52496AD706AB}" dt="2022-09-08T16:41:22.870" v="3838" actId="478"/>
          <ac:spMkLst>
            <pc:docMk/>
            <pc:sldMk cId="1306873769" sldId="1590"/>
            <ac:spMk id="11" creationId="{FEF4A2D3-0D72-B0F5-3431-473D80585ED4}"/>
          </ac:spMkLst>
        </pc:spChg>
        <pc:spChg chg="del">
          <ac:chgData name="Ariel Rodriguez Rojas" userId="f203edef-e99f-4492-88de-86ec23d69b8b" providerId="ADAL" clId="{08D9ACC4-2CF7-4EA4-A32A-52496AD706AB}" dt="2022-09-08T16:41:22.870" v="3838" actId="478"/>
          <ac:spMkLst>
            <pc:docMk/>
            <pc:sldMk cId="1306873769" sldId="1590"/>
            <ac:spMk id="12" creationId="{E0C44BBD-DD11-0AC5-972A-49798BB22921}"/>
          </ac:spMkLst>
        </pc:spChg>
        <pc:spChg chg="del mod">
          <ac:chgData name="Ariel Rodriguez Rojas" userId="f203edef-e99f-4492-88de-86ec23d69b8b" providerId="ADAL" clId="{08D9ACC4-2CF7-4EA4-A32A-52496AD706AB}" dt="2022-09-08T16:41:22.870" v="3838" actId="478"/>
          <ac:spMkLst>
            <pc:docMk/>
            <pc:sldMk cId="1306873769" sldId="1590"/>
            <ac:spMk id="13" creationId="{2459F70D-075E-2F63-81D9-18EBE64C0208}"/>
          </ac:spMkLst>
        </pc:spChg>
        <pc:spChg chg="add del mod">
          <ac:chgData name="Ariel Rodriguez Rojas" userId="f203edef-e99f-4492-88de-86ec23d69b8b" providerId="ADAL" clId="{08D9ACC4-2CF7-4EA4-A32A-52496AD706AB}" dt="2022-10-13T03:25:54.669" v="9053" actId="478"/>
          <ac:spMkLst>
            <pc:docMk/>
            <pc:sldMk cId="1306873769" sldId="1590"/>
            <ac:spMk id="14" creationId="{9200CEDD-CA07-370D-2469-C2FBED532539}"/>
          </ac:spMkLst>
        </pc:spChg>
        <pc:spChg chg="add mod">
          <ac:chgData name="Ariel Rodriguez Rojas" userId="f203edef-e99f-4492-88de-86ec23d69b8b" providerId="ADAL" clId="{08D9ACC4-2CF7-4EA4-A32A-52496AD706AB}" dt="2022-09-08T20:19:28.006" v="5216" actId="20577"/>
          <ac:spMkLst>
            <pc:docMk/>
            <pc:sldMk cId="1306873769" sldId="1590"/>
            <ac:spMk id="17" creationId="{B6D9EE74-514C-2A14-0E75-8DD7B5A3E0C5}"/>
          </ac:spMkLst>
        </pc:spChg>
        <pc:spChg chg="add mod">
          <ac:chgData name="Ariel Rodriguez Rojas" userId="f203edef-e99f-4492-88de-86ec23d69b8b" providerId="ADAL" clId="{08D9ACC4-2CF7-4EA4-A32A-52496AD706AB}" dt="2022-09-08T16:41:23.127" v="3839"/>
          <ac:spMkLst>
            <pc:docMk/>
            <pc:sldMk cId="1306873769" sldId="1590"/>
            <ac:spMk id="18" creationId="{21518379-8423-48A8-E66C-295E1DCD9451}"/>
          </ac:spMkLst>
        </pc:spChg>
        <pc:spChg chg="add mod">
          <ac:chgData name="Ariel Rodriguez Rojas" userId="f203edef-e99f-4492-88de-86ec23d69b8b" providerId="ADAL" clId="{08D9ACC4-2CF7-4EA4-A32A-52496AD706AB}" dt="2022-09-08T16:41:23.127" v="3839"/>
          <ac:spMkLst>
            <pc:docMk/>
            <pc:sldMk cId="1306873769" sldId="1590"/>
            <ac:spMk id="19" creationId="{CDAF20ED-1D4A-F22B-C16F-24E26BE62478}"/>
          </ac:spMkLst>
        </pc:spChg>
        <pc:spChg chg="add del mod">
          <ac:chgData name="Ariel Rodriguez Rojas" userId="f203edef-e99f-4492-88de-86ec23d69b8b" providerId="ADAL" clId="{08D9ACC4-2CF7-4EA4-A32A-52496AD706AB}" dt="2022-10-13T03:25:44.711" v="9047" actId="478"/>
          <ac:spMkLst>
            <pc:docMk/>
            <pc:sldMk cId="1306873769" sldId="1590"/>
            <ac:spMk id="20" creationId="{35A60B48-477F-6164-04F7-68F93AA5AA95}"/>
          </ac:spMkLst>
        </pc:spChg>
        <pc:spChg chg="add del mod">
          <ac:chgData name="Ariel Rodriguez Rojas" userId="f203edef-e99f-4492-88de-86ec23d69b8b" providerId="ADAL" clId="{08D9ACC4-2CF7-4EA4-A32A-52496AD706AB}" dt="2022-10-13T03:25:44.099" v="9046" actId="478"/>
          <ac:spMkLst>
            <pc:docMk/>
            <pc:sldMk cId="1306873769" sldId="1590"/>
            <ac:spMk id="21" creationId="{C7BA0341-51E1-A4FF-5518-05665CA5E1E7}"/>
          </ac:spMkLst>
        </pc:spChg>
        <pc:spChg chg="add del mod">
          <ac:chgData name="Ariel Rodriguez Rojas" userId="f203edef-e99f-4492-88de-86ec23d69b8b" providerId="ADAL" clId="{08D9ACC4-2CF7-4EA4-A32A-52496AD706AB}" dt="2022-10-13T03:25:51.253" v="9052" actId="478"/>
          <ac:spMkLst>
            <pc:docMk/>
            <pc:sldMk cId="1306873769" sldId="1590"/>
            <ac:spMk id="22" creationId="{F35E54A3-8845-6F75-5BB9-4AF805C14B19}"/>
          </ac:spMkLst>
        </pc:spChg>
        <pc:spChg chg="add del mod">
          <ac:chgData name="Ariel Rodriguez Rojas" userId="f203edef-e99f-4492-88de-86ec23d69b8b" providerId="ADAL" clId="{08D9ACC4-2CF7-4EA4-A32A-52496AD706AB}" dt="2022-10-13T03:25:49.392" v="9050" actId="478"/>
          <ac:spMkLst>
            <pc:docMk/>
            <pc:sldMk cId="1306873769" sldId="1590"/>
            <ac:spMk id="23" creationId="{6874040B-3CAF-52D6-4924-FCD0335F5E84}"/>
          </ac:spMkLst>
        </pc:spChg>
        <pc:spChg chg="add del mod">
          <ac:chgData name="Ariel Rodriguez Rojas" userId="f203edef-e99f-4492-88de-86ec23d69b8b" providerId="ADAL" clId="{08D9ACC4-2CF7-4EA4-A32A-52496AD706AB}" dt="2022-10-13T03:25:50.537" v="9051" actId="478"/>
          <ac:spMkLst>
            <pc:docMk/>
            <pc:sldMk cId="1306873769" sldId="1590"/>
            <ac:spMk id="24" creationId="{269CA5B5-BAAF-A730-4125-1B48A29F79E8}"/>
          </ac:spMkLst>
        </pc:spChg>
        <pc:picChg chg="add del mod">
          <ac:chgData name="Ariel Rodriguez Rojas" userId="f203edef-e99f-4492-88de-86ec23d69b8b" providerId="ADAL" clId="{08D9ACC4-2CF7-4EA4-A32A-52496AD706AB}" dt="2022-10-13T03:25:47.903" v="9049" actId="478"/>
          <ac:picMkLst>
            <pc:docMk/>
            <pc:sldMk cId="1306873769" sldId="1590"/>
            <ac:picMk id="4" creationId="{181A5760-E3C0-9E29-6165-3E4726B1AC59}"/>
          </ac:picMkLst>
        </pc:picChg>
        <pc:picChg chg="add del mod">
          <ac:chgData name="Ariel Rodriguez Rojas" userId="f203edef-e99f-4492-88de-86ec23d69b8b" providerId="ADAL" clId="{08D9ACC4-2CF7-4EA4-A32A-52496AD706AB}" dt="2022-09-08T20:03:14.410" v="5077" actId="21"/>
          <ac:picMkLst>
            <pc:docMk/>
            <pc:sldMk cId="1306873769" sldId="1590"/>
            <ac:picMk id="7" creationId="{8B01EDF3-FF4F-0219-C01E-6DBBDEDF2654}"/>
          </ac:picMkLst>
        </pc:picChg>
        <pc:picChg chg="add del mod">
          <ac:chgData name="Ariel Rodriguez Rojas" userId="f203edef-e99f-4492-88de-86ec23d69b8b" providerId="ADAL" clId="{08D9ACC4-2CF7-4EA4-A32A-52496AD706AB}" dt="2022-10-13T03:25:54.669" v="9053" actId="478"/>
          <ac:picMkLst>
            <pc:docMk/>
            <pc:sldMk cId="1306873769" sldId="1590"/>
            <ac:picMk id="7" creationId="{CB3BBD28-113D-4A5A-A06F-288DF717F247}"/>
          </ac:picMkLst>
        </pc:picChg>
        <pc:picChg chg="add del mod">
          <ac:chgData name="Ariel Rodriguez Rojas" userId="f203edef-e99f-4492-88de-86ec23d69b8b" providerId="ADAL" clId="{08D9ACC4-2CF7-4EA4-A32A-52496AD706AB}" dt="2022-10-13T04:36:13.391" v="9205" actId="478"/>
          <ac:picMkLst>
            <pc:docMk/>
            <pc:sldMk cId="1306873769" sldId="1590"/>
            <ac:picMk id="8" creationId="{7EF4E7F8-E9A3-F792-3545-8CC4FF659EEA}"/>
          </ac:picMkLst>
        </pc:picChg>
        <pc:picChg chg="add del mod">
          <ac:chgData name="Ariel Rodriguez Rojas" userId="f203edef-e99f-4492-88de-86ec23d69b8b" providerId="ADAL" clId="{08D9ACC4-2CF7-4EA4-A32A-52496AD706AB}" dt="2022-09-09T04:41:08.918" v="7777" actId="478"/>
          <ac:picMkLst>
            <pc:docMk/>
            <pc:sldMk cId="1306873769" sldId="1590"/>
            <ac:picMk id="9" creationId="{E09AC8CE-4866-8611-7E8E-6E395E2CD377}"/>
          </ac:picMkLst>
        </pc:picChg>
        <pc:picChg chg="add mod ord">
          <ac:chgData name="Ariel Rodriguez Rojas" userId="f203edef-e99f-4492-88de-86ec23d69b8b" providerId="ADAL" clId="{08D9ACC4-2CF7-4EA4-A32A-52496AD706AB}" dt="2022-10-13T04:36:10.732" v="9204" actId="171"/>
          <ac:picMkLst>
            <pc:docMk/>
            <pc:sldMk cId="1306873769" sldId="1590"/>
            <ac:picMk id="10" creationId="{78C146B7-BB9F-D607-782D-CC9F1B4A208B}"/>
          </ac:picMkLst>
        </pc:picChg>
        <pc:picChg chg="add del mod">
          <ac:chgData name="Ariel Rodriguez Rojas" userId="f203edef-e99f-4492-88de-86ec23d69b8b" providerId="ADAL" clId="{08D9ACC4-2CF7-4EA4-A32A-52496AD706AB}" dt="2022-10-13T03:25:54.669" v="9053" actId="478"/>
          <ac:picMkLst>
            <pc:docMk/>
            <pc:sldMk cId="1306873769" sldId="1590"/>
            <ac:picMk id="11" creationId="{865B715D-418B-0B23-5160-90147D134D85}"/>
          </ac:picMkLst>
        </pc:picChg>
        <pc:picChg chg="add del mod">
          <ac:chgData name="Ariel Rodriguez Rojas" userId="f203edef-e99f-4492-88de-86ec23d69b8b" providerId="ADAL" clId="{08D9ACC4-2CF7-4EA4-A32A-52496AD706AB}" dt="2022-10-13T03:25:54.669" v="9053" actId="478"/>
          <ac:picMkLst>
            <pc:docMk/>
            <pc:sldMk cId="1306873769" sldId="1590"/>
            <ac:picMk id="12" creationId="{E8C3F8A3-BA5E-C3C8-4EE8-BFC45C7A9B8B}"/>
          </ac:picMkLst>
        </pc:picChg>
        <pc:picChg chg="add del mod">
          <ac:chgData name="Ariel Rodriguez Rojas" userId="f203edef-e99f-4492-88de-86ec23d69b8b" providerId="ADAL" clId="{08D9ACC4-2CF7-4EA4-A32A-52496AD706AB}" dt="2022-10-13T03:25:54.669" v="9053" actId="478"/>
          <ac:picMkLst>
            <pc:docMk/>
            <pc:sldMk cId="1306873769" sldId="1590"/>
            <ac:picMk id="13" creationId="{A9C385ED-1CB4-C739-DAF0-8141A1738C5D}"/>
          </ac:picMkLst>
        </pc:picChg>
        <pc:picChg chg="add del mod">
          <ac:chgData name="Ariel Rodriguez Rojas" userId="f203edef-e99f-4492-88de-86ec23d69b8b" providerId="ADAL" clId="{08D9ACC4-2CF7-4EA4-A32A-52496AD706AB}" dt="2022-09-08T16:33:43.969" v="3823" actId="21"/>
          <ac:picMkLst>
            <pc:docMk/>
            <pc:sldMk cId="1306873769" sldId="1590"/>
            <ac:picMk id="14" creationId="{E3AA00F2-661D-FA5D-4458-51DCD8D8E955}"/>
          </ac:picMkLst>
        </pc:picChg>
        <pc:picChg chg="add del mod">
          <ac:chgData name="Ariel Rodriguez Rojas" userId="f203edef-e99f-4492-88de-86ec23d69b8b" providerId="ADAL" clId="{08D9ACC4-2CF7-4EA4-A32A-52496AD706AB}" dt="2022-09-08T16:41:22.870" v="3838" actId="478"/>
          <ac:picMkLst>
            <pc:docMk/>
            <pc:sldMk cId="1306873769" sldId="1590"/>
            <ac:picMk id="16" creationId="{66D6CDF8-6DE2-07B9-42D0-B50B75BCBD58}"/>
          </ac:picMkLst>
        </pc:picChg>
        <pc:picChg chg="add del mod">
          <ac:chgData name="Ariel Rodriguez Rojas" userId="f203edef-e99f-4492-88de-86ec23d69b8b" providerId="ADAL" clId="{08D9ACC4-2CF7-4EA4-A32A-52496AD706AB}" dt="2022-09-08T16:45:24.892" v="4024" actId="478"/>
          <ac:picMkLst>
            <pc:docMk/>
            <pc:sldMk cId="1306873769" sldId="1590"/>
            <ac:picMk id="25" creationId="{2484D74D-4C54-BE7E-1345-EF1562F48123}"/>
          </ac:picMkLst>
        </pc:picChg>
        <pc:picChg chg="add del mod">
          <ac:chgData name="Ariel Rodriguez Rojas" userId="f203edef-e99f-4492-88de-86ec23d69b8b" providerId="ADAL" clId="{08D9ACC4-2CF7-4EA4-A32A-52496AD706AB}" dt="2022-09-08T20:50:40.665" v="5229" actId="478"/>
          <ac:picMkLst>
            <pc:docMk/>
            <pc:sldMk cId="1306873769" sldId="1590"/>
            <ac:picMk id="27" creationId="{614A03A1-8022-9524-F998-D27F74634547}"/>
          </ac:picMkLst>
        </pc:picChg>
      </pc:sldChg>
      <pc:sldChg chg="addSp delSp modSp add mod">
        <pc:chgData name="Ariel Rodriguez Rojas" userId="f203edef-e99f-4492-88de-86ec23d69b8b" providerId="ADAL" clId="{08D9ACC4-2CF7-4EA4-A32A-52496AD706AB}" dt="2022-10-13T14:59:59.355" v="11136" actId="14100"/>
        <pc:sldMkLst>
          <pc:docMk/>
          <pc:sldMk cId="2987251776" sldId="1591"/>
        </pc:sldMkLst>
        <pc:spChg chg="del">
          <ac:chgData name="Ariel Rodriguez Rojas" userId="f203edef-e99f-4492-88de-86ec23d69b8b" providerId="ADAL" clId="{08D9ACC4-2CF7-4EA4-A32A-52496AD706AB}" dt="2022-09-09T03:57:45.808" v="7220" actId="478"/>
          <ac:spMkLst>
            <pc:docMk/>
            <pc:sldMk cId="2987251776" sldId="1591"/>
            <ac:spMk id="2" creationId="{6900330D-7D09-C6C6-B82A-E0871B6E3553}"/>
          </ac:spMkLst>
        </pc:spChg>
        <pc:spChg chg="add del mod">
          <ac:chgData name="Ariel Rodriguez Rojas" userId="f203edef-e99f-4492-88de-86ec23d69b8b" providerId="ADAL" clId="{08D9ACC4-2CF7-4EA4-A32A-52496AD706AB}" dt="2022-09-08T21:31:26.525" v="5303" actId="478"/>
          <ac:spMkLst>
            <pc:docMk/>
            <pc:sldMk cId="2987251776" sldId="1591"/>
            <ac:spMk id="4" creationId="{7CD8DF86-C271-55E2-59CF-22910908FB81}"/>
          </ac:spMkLst>
        </pc:spChg>
        <pc:spChg chg="add mod">
          <ac:chgData name="Ariel Rodriguez Rojas" userId="f203edef-e99f-4492-88de-86ec23d69b8b" providerId="ADAL" clId="{08D9ACC4-2CF7-4EA4-A32A-52496AD706AB}" dt="2022-10-13T14:56:34.877" v="11064" actId="14100"/>
          <ac:spMkLst>
            <pc:docMk/>
            <pc:sldMk cId="2987251776" sldId="1591"/>
            <ac:spMk id="6" creationId="{9CDE0D73-6F37-12AF-3EA1-930A7751E4CE}"/>
          </ac:spMkLst>
        </pc:spChg>
        <pc:spChg chg="add del mod">
          <ac:chgData name="Ariel Rodriguez Rojas" userId="f203edef-e99f-4492-88de-86ec23d69b8b" providerId="ADAL" clId="{08D9ACC4-2CF7-4EA4-A32A-52496AD706AB}" dt="2022-09-09T03:44:21.931" v="7068" actId="478"/>
          <ac:spMkLst>
            <pc:docMk/>
            <pc:sldMk cId="2987251776" sldId="1591"/>
            <ac:spMk id="6" creationId="{BEAFDC98-BFFA-E727-5ED6-CF63B393DE15}"/>
          </ac:spMkLst>
        </pc:spChg>
        <pc:spChg chg="add mod">
          <ac:chgData name="Ariel Rodriguez Rojas" userId="f203edef-e99f-4492-88de-86ec23d69b8b" providerId="ADAL" clId="{08D9ACC4-2CF7-4EA4-A32A-52496AD706AB}" dt="2022-09-08T17:08:57.625" v="4184"/>
          <ac:spMkLst>
            <pc:docMk/>
            <pc:sldMk cId="2987251776" sldId="1591"/>
            <ac:spMk id="7" creationId="{BA584941-0F32-2757-D56D-715E6653F583}"/>
          </ac:spMkLst>
        </pc:spChg>
        <pc:spChg chg="add mod">
          <ac:chgData name="Ariel Rodriguez Rojas" userId="f203edef-e99f-4492-88de-86ec23d69b8b" providerId="ADAL" clId="{08D9ACC4-2CF7-4EA4-A32A-52496AD706AB}" dt="2022-09-09T03:44:31.404" v="7075" actId="1037"/>
          <ac:spMkLst>
            <pc:docMk/>
            <pc:sldMk cId="2987251776" sldId="1591"/>
            <ac:spMk id="8" creationId="{045FCD15-2A47-3380-548D-7E37A84295A3}"/>
          </ac:spMkLst>
        </pc:spChg>
        <pc:spChg chg="del">
          <ac:chgData name="Ariel Rodriguez Rojas" userId="f203edef-e99f-4492-88de-86ec23d69b8b" providerId="ADAL" clId="{08D9ACC4-2CF7-4EA4-A32A-52496AD706AB}" dt="2022-09-08T16:58:45.104" v="4090" actId="478"/>
          <ac:spMkLst>
            <pc:docMk/>
            <pc:sldMk cId="2987251776" sldId="1591"/>
            <ac:spMk id="8" creationId="{D0B59EE9-D08C-590D-816D-110A61AC5D65}"/>
          </ac:spMkLst>
        </pc:spChg>
        <pc:spChg chg="add del mod">
          <ac:chgData name="Ariel Rodriguez Rojas" userId="f203edef-e99f-4492-88de-86ec23d69b8b" providerId="ADAL" clId="{08D9ACC4-2CF7-4EA4-A32A-52496AD706AB}" dt="2022-09-08T17:09:44.335" v="4194" actId="478"/>
          <ac:spMkLst>
            <pc:docMk/>
            <pc:sldMk cId="2987251776" sldId="1591"/>
            <ac:spMk id="8" creationId="{D85D97B1-B2F2-DB59-3777-9F70DB59B531}"/>
          </ac:spMkLst>
        </pc:spChg>
        <pc:spChg chg="add del mod">
          <ac:chgData name="Ariel Rodriguez Rojas" userId="f203edef-e99f-4492-88de-86ec23d69b8b" providerId="ADAL" clId="{08D9ACC4-2CF7-4EA4-A32A-52496AD706AB}" dt="2022-09-08T17:07:45.736" v="4178" actId="21"/>
          <ac:spMkLst>
            <pc:docMk/>
            <pc:sldMk cId="2987251776" sldId="1591"/>
            <ac:spMk id="9" creationId="{066BD341-1BEC-B72E-F063-31A4CD0E72AA}"/>
          </ac:spMkLst>
        </pc:spChg>
        <pc:spChg chg="add mod">
          <ac:chgData name="Ariel Rodriguez Rojas" userId="f203edef-e99f-4492-88de-86ec23d69b8b" providerId="ADAL" clId="{08D9ACC4-2CF7-4EA4-A32A-52496AD706AB}" dt="2022-10-13T14:56:44.355" v="11066" actId="14100"/>
          <ac:spMkLst>
            <pc:docMk/>
            <pc:sldMk cId="2987251776" sldId="1591"/>
            <ac:spMk id="9" creationId="{32B8563D-61B9-EB74-6D03-42252D6494D9}"/>
          </ac:spMkLst>
        </pc:spChg>
        <pc:spChg chg="add mod">
          <ac:chgData name="Ariel Rodriguez Rojas" userId="f203edef-e99f-4492-88de-86ec23d69b8b" providerId="ADAL" clId="{08D9ACC4-2CF7-4EA4-A32A-52496AD706AB}" dt="2022-09-08T17:03:12.345" v="4176" actId="1076"/>
          <ac:spMkLst>
            <pc:docMk/>
            <pc:sldMk cId="2987251776" sldId="1591"/>
            <ac:spMk id="10" creationId="{95E8FC31-A0AD-65B9-550E-5536EBB02858}"/>
          </ac:spMkLst>
        </pc:spChg>
        <pc:spChg chg="add mod">
          <ac:chgData name="Ariel Rodriguez Rojas" userId="f203edef-e99f-4492-88de-86ec23d69b8b" providerId="ADAL" clId="{08D9ACC4-2CF7-4EA4-A32A-52496AD706AB}" dt="2022-10-13T14:58:44.040" v="11125" actId="14100"/>
          <ac:spMkLst>
            <pc:docMk/>
            <pc:sldMk cId="2987251776" sldId="1591"/>
            <ac:spMk id="11" creationId="{44BEB4DE-05AE-CAF0-E563-FC6CFB2ACC1F}"/>
          </ac:spMkLst>
        </pc:spChg>
        <pc:spChg chg="add del mod">
          <ac:chgData name="Ariel Rodriguez Rojas" userId="f203edef-e99f-4492-88de-86ec23d69b8b" providerId="ADAL" clId="{08D9ACC4-2CF7-4EA4-A32A-52496AD706AB}" dt="2022-09-09T03:43:55.802" v="7056" actId="478"/>
          <ac:spMkLst>
            <pc:docMk/>
            <pc:sldMk cId="2987251776" sldId="1591"/>
            <ac:spMk id="11" creationId="{C1834DC2-4639-08BE-A892-67716963F5F1}"/>
          </ac:spMkLst>
        </pc:spChg>
        <pc:spChg chg="add mod">
          <ac:chgData name="Ariel Rodriguez Rojas" userId="f203edef-e99f-4492-88de-86ec23d69b8b" providerId="ADAL" clId="{08D9ACC4-2CF7-4EA4-A32A-52496AD706AB}" dt="2022-09-08T17:18:39.057" v="4498" actId="113"/>
          <ac:spMkLst>
            <pc:docMk/>
            <pc:sldMk cId="2987251776" sldId="1591"/>
            <ac:spMk id="12" creationId="{BCCF3AA1-E545-DABA-A36E-BBF579EF5257}"/>
          </ac:spMkLst>
        </pc:spChg>
        <pc:spChg chg="add mod">
          <ac:chgData name="Ariel Rodriguez Rojas" userId="f203edef-e99f-4492-88de-86ec23d69b8b" providerId="ADAL" clId="{08D9ACC4-2CF7-4EA4-A32A-52496AD706AB}" dt="2022-10-13T14:59:59.355" v="11136" actId="14100"/>
          <ac:spMkLst>
            <pc:docMk/>
            <pc:sldMk cId="2987251776" sldId="1591"/>
            <ac:spMk id="13" creationId="{B0A2B280-B133-D6CA-EDDC-E8C68A401B74}"/>
          </ac:spMkLst>
        </pc:spChg>
        <pc:spChg chg="add mod">
          <ac:chgData name="Ariel Rodriguez Rojas" userId="f203edef-e99f-4492-88de-86ec23d69b8b" providerId="ADAL" clId="{08D9ACC4-2CF7-4EA4-A32A-52496AD706AB}" dt="2022-10-13T14:57:49.156" v="11076" actId="1038"/>
          <ac:spMkLst>
            <pc:docMk/>
            <pc:sldMk cId="2987251776" sldId="1591"/>
            <ac:spMk id="14" creationId="{4E094A17-975A-9990-19AD-D871986B3303}"/>
          </ac:spMkLst>
        </pc:spChg>
        <pc:picChg chg="add mod ord modCrop">
          <ac:chgData name="Ariel Rodriguez Rojas" userId="f203edef-e99f-4492-88de-86ec23d69b8b" providerId="ADAL" clId="{08D9ACC4-2CF7-4EA4-A32A-52496AD706AB}" dt="2022-09-09T03:43:45.804" v="7051" actId="1076"/>
          <ac:picMkLst>
            <pc:docMk/>
            <pc:sldMk cId="2987251776" sldId="1591"/>
            <ac:picMk id="4" creationId="{E7055044-CE7D-C71F-8B10-C482A470997E}"/>
          </ac:picMkLst>
        </pc:picChg>
        <pc:picChg chg="add del mod modCrop">
          <ac:chgData name="Ariel Rodriguez Rojas" userId="f203edef-e99f-4492-88de-86ec23d69b8b" providerId="ADAL" clId="{08D9ACC4-2CF7-4EA4-A32A-52496AD706AB}" dt="2022-09-08T21:29:59.713" v="5268" actId="478"/>
          <ac:picMkLst>
            <pc:docMk/>
            <pc:sldMk cId="2987251776" sldId="1591"/>
            <ac:picMk id="6" creationId="{9C8A5525-18C0-6E6D-8BF1-D41C8F307A16}"/>
          </ac:picMkLst>
        </pc:picChg>
        <pc:picChg chg="del mod">
          <ac:chgData name="Ariel Rodriguez Rojas" userId="f203edef-e99f-4492-88de-86ec23d69b8b" providerId="ADAL" clId="{08D9ACC4-2CF7-4EA4-A32A-52496AD706AB}" dt="2022-09-08T16:55:05.582" v="4072" actId="478"/>
          <ac:picMkLst>
            <pc:docMk/>
            <pc:sldMk cId="2987251776" sldId="1591"/>
            <ac:picMk id="7" creationId="{F6222BDA-168B-CAD5-7AA5-98E7975B7769}"/>
          </ac:picMkLst>
        </pc:picChg>
        <pc:picChg chg="add del mod ord modCrop">
          <ac:chgData name="Ariel Rodriguez Rojas" userId="f203edef-e99f-4492-88de-86ec23d69b8b" providerId="ADAL" clId="{08D9ACC4-2CF7-4EA4-A32A-52496AD706AB}" dt="2022-09-09T03:43:07.650" v="7039" actId="478"/>
          <ac:picMkLst>
            <pc:docMk/>
            <pc:sldMk cId="2987251776" sldId="1591"/>
            <ac:picMk id="9" creationId="{4AD247F1-C554-F5EF-9FA9-ABDB095C44B1}"/>
          </ac:picMkLst>
        </pc:picChg>
      </pc:sldChg>
      <pc:sldChg chg="addSp delSp modSp add mod">
        <pc:chgData name="Ariel Rodriguez Rojas" userId="f203edef-e99f-4492-88de-86ec23d69b8b" providerId="ADAL" clId="{08D9ACC4-2CF7-4EA4-A32A-52496AD706AB}" dt="2022-10-13T14:58:55.930" v="11126"/>
        <pc:sldMkLst>
          <pc:docMk/>
          <pc:sldMk cId="2875147780" sldId="1592"/>
        </pc:sldMkLst>
        <pc:spChg chg="del">
          <ac:chgData name="Ariel Rodriguez Rojas" userId="f203edef-e99f-4492-88de-86ec23d69b8b" providerId="ADAL" clId="{08D9ACC4-2CF7-4EA4-A32A-52496AD706AB}" dt="2022-09-09T03:57:48.950" v="7221" actId="478"/>
          <ac:spMkLst>
            <pc:docMk/>
            <pc:sldMk cId="2875147780" sldId="1592"/>
            <ac:spMk id="2" creationId="{6900330D-7D09-C6C6-B82A-E0871B6E3553}"/>
          </ac:spMkLst>
        </pc:spChg>
        <pc:spChg chg="mod">
          <ac:chgData name="Ariel Rodriguez Rojas" userId="f203edef-e99f-4492-88de-86ec23d69b8b" providerId="ADAL" clId="{08D9ACC4-2CF7-4EA4-A32A-52496AD706AB}" dt="2022-09-09T03:45:41.492" v="7091" actId="14100"/>
          <ac:spMkLst>
            <pc:docMk/>
            <pc:sldMk cId="2875147780" sldId="1592"/>
            <ac:spMk id="4" creationId="{7CD8DF86-C271-55E2-59CF-22910908FB81}"/>
          </ac:spMkLst>
        </pc:spChg>
        <pc:spChg chg="add mod">
          <ac:chgData name="Ariel Rodriguez Rojas" userId="f203edef-e99f-4492-88de-86ec23d69b8b" providerId="ADAL" clId="{08D9ACC4-2CF7-4EA4-A32A-52496AD706AB}" dt="2022-09-09T03:46:14.640" v="7101" actId="1037"/>
          <ac:spMkLst>
            <pc:docMk/>
            <pc:sldMk cId="2875147780" sldId="1592"/>
            <ac:spMk id="8" creationId="{242953D0-2330-0DFA-CD6B-BA98F2B9D6AD}"/>
          </ac:spMkLst>
        </pc:spChg>
        <pc:spChg chg="add del mod">
          <ac:chgData name="Ariel Rodriguez Rojas" userId="f203edef-e99f-4492-88de-86ec23d69b8b" providerId="ADAL" clId="{08D9ACC4-2CF7-4EA4-A32A-52496AD706AB}" dt="2022-09-08T21:32:51.582" v="5327" actId="478"/>
          <ac:spMkLst>
            <pc:docMk/>
            <pc:sldMk cId="2875147780" sldId="1592"/>
            <ac:spMk id="8" creationId="{A795F844-A5AB-98D6-D26E-639E1D55BE9F}"/>
          </ac:spMkLst>
        </pc:spChg>
        <pc:spChg chg="add mod">
          <ac:chgData name="Ariel Rodriguez Rojas" userId="f203edef-e99f-4492-88de-86ec23d69b8b" providerId="ADAL" clId="{08D9ACC4-2CF7-4EA4-A32A-52496AD706AB}" dt="2022-10-13T14:56:56.154" v="11067"/>
          <ac:spMkLst>
            <pc:docMk/>
            <pc:sldMk cId="2875147780" sldId="1592"/>
            <ac:spMk id="9" creationId="{3ADB9520-2E0C-5126-C515-1AE92B915896}"/>
          </ac:spMkLst>
        </pc:spChg>
        <pc:spChg chg="add mod">
          <ac:chgData name="Ariel Rodriguez Rojas" userId="f203edef-e99f-4492-88de-86ec23d69b8b" providerId="ADAL" clId="{08D9ACC4-2CF7-4EA4-A32A-52496AD706AB}" dt="2022-10-13T14:56:56.154" v="11067"/>
          <ac:spMkLst>
            <pc:docMk/>
            <pc:sldMk cId="2875147780" sldId="1592"/>
            <ac:spMk id="11" creationId="{294694D1-40BE-6ADF-E972-F8DD088C5F8A}"/>
          </ac:spMkLst>
        </pc:spChg>
        <pc:spChg chg="add del mod">
          <ac:chgData name="Ariel Rodriguez Rojas" userId="f203edef-e99f-4492-88de-86ec23d69b8b" providerId="ADAL" clId="{08D9ACC4-2CF7-4EA4-A32A-52496AD706AB}" dt="2022-09-09T03:45:57.746" v="7092" actId="478"/>
          <ac:spMkLst>
            <pc:docMk/>
            <pc:sldMk cId="2875147780" sldId="1592"/>
            <ac:spMk id="11" creationId="{700F626C-E874-EB4E-7CD8-9248D148EA6B}"/>
          </ac:spMkLst>
        </pc:spChg>
        <pc:spChg chg="del">
          <ac:chgData name="Ariel Rodriguez Rojas" userId="f203edef-e99f-4492-88de-86ec23d69b8b" providerId="ADAL" clId="{08D9ACC4-2CF7-4EA4-A32A-52496AD706AB}" dt="2022-09-08T17:16:48.892" v="4452" actId="478"/>
          <ac:spMkLst>
            <pc:docMk/>
            <pc:sldMk cId="2875147780" sldId="1592"/>
            <ac:spMk id="11" creationId="{C1834DC2-4639-08BE-A892-67716963F5F1}"/>
          </ac:spMkLst>
        </pc:spChg>
        <pc:spChg chg="mod">
          <ac:chgData name="Ariel Rodriguez Rojas" userId="f203edef-e99f-4492-88de-86ec23d69b8b" providerId="ADAL" clId="{08D9ACC4-2CF7-4EA4-A32A-52496AD706AB}" dt="2022-09-08T17:18:44.029" v="4499" actId="113"/>
          <ac:spMkLst>
            <pc:docMk/>
            <pc:sldMk cId="2875147780" sldId="1592"/>
            <ac:spMk id="12" creationId="{BCCF3AA1-E545-DABA-A36E-BBF579EF5257}"/>
          </ac:spMkLst>
        </pc:spChg>
        <pc:spChg chg="add mod">
          <ac:chgData name="Ariel Rodriguez Rojas" userId="f203edef-e99f-4492-88de-86ec23d69b8b" providerId="ADAL" clId="{08D9ACC4-2CF7-4EA4-A32A-52496AD706AB}" dt="2022-10-13T14:58:55.930" v="11126"/>
          <ac:spMkLst>
            <pc:docMk/>
            <pc:sldMk cId="2875147780" sldId="1592"/>
            <ac:spMk id="13" creationId="{AE551C4C-A1DE-28B2-A2DD-58CED2238AA3}"/>
          </ac:spMkLst>
        </pc:spChg>
        <pc:spChg chg="add mod">
          <ac:chgData name="Ariel Rodriguez Rojas" userId="f203edef-e99f-4492-88de-86ec23d69b8b" providerId="ADAL" clId="{08D9ACC4-2CF7-4EA4-A32A-52496AD706AB}" dt="2022-10-13T14:58:55.930" v="11126"/>
          <ac:spMkLst>
            <pc:docMk/>
            <pc:sldMk cId="2875147780" sldId="1592"/>
            <ac:spMk id="14" creationId="{4E2A5DA7-4E20-82D6-26EC-E0816F28400A}"/>
          </ac:spMkLst>
        </pc:spChg>
        <pc:picChg chg="del">
          <ac:chgData name="Ariel Rodriguez Rojas" userId="f203edef-e99f-4492-88de-86ec23d69b8b" providerId="ADAL" clId="{08D9ACC4-2CF7-4EA4-A32A-52496AD706AB}" dt="2022-09-08T21:31:49.688" v="5312" actId="478"/>
          <ac:picMkLst>
            <pc:docMk/>
            <pc:sldMk cId="2875147780" sldId="1592"/>
            <ac:picMk id="6" creationId="{9C8A5525-18C0-6E6D-8BF1-D41C8F307A16}"/>
          </ac:picMkLst>
        </pc:picChg>
        <pc:picChg chg="add mod ord">
          <ac:chgData name="Ariel Rodriguez Rojas" userId="f203edef-e99f-4492-88de-86ec23d69b8b" providerId="ADAL" clId="{08D9ACC4-2CF7-4EA4-A32A-52496AD706AB}" dt="2022-09-09T03:45:13.245" v="7080" actId="167"/>
          <ac:picMkLst>
            <pc:docMk/>
            <pc:sldMk cId="2875147780" sldId="1592"/>
            <ac:picMk id="6" creationId="{CBAACDFB-81D4-5F82-019E-CA32884C1ED3}"/>
          </ac:picMkLst>
        </pc:picChg>
        <pc:picChg chg="add del mod ord">
          <ac:chgData name="Ariel Rodriguez Rojas" userId="f203edef-e99f-4492-88de-86ec23d69b8b" providerId="ADAL" clId="{08D9ACC4-2CF7-4EA4-A32A-52496AD706AB}" dt="2022-09-09T03:44:43.822" v="7076" actId="478"/>
          <ac:picMkLst>
            <pc:docMk/>
            <pc:sldMk cId="2875147780" sldId="1592"/>
            <ac:picMk id="9" creationId="{07D43118-33E0-66AC-FF73-E0E202929C05}"/>
          </ac:picMkLst>
        </pc:picChg>
      </pc:sldChg>
      <pc:sldChg chg="addSp delSp modSp add mod">
        <pc:chgData name="Ariel Rodriguez Rojas" userId="f203edef-e99f-4492-88de-86ec23d69b8b" providerId="ADAL" clId="{08D9ACC4-2CF7-4EA4-A32A-52496AD706AB}" dt="2022-10-13T14:59:35.809" v="11134" actId="14100"/>
        <pc:sldMkLst>
          <pc:docMk/>
          <pc:sldMk cId="1712390514" sldId="1593"/>
        </pc:sldMkLst>
        <pc:spChg chg="del">
          <ac:chgData name="Ariel Rodriguez Rojas" userId="f203edef-e99f-4492-88de-86ec23d69b8b" providerId="ADAL" clId="{08D9ACC4-2CF7-4EA4-A32A-52496AD706AB}" dt="2022-09-09T03:57:52.534" v="7222" actId="478"/>
          <ac:spMkLst>
            <pc:docMk/>
            <pc:sldMk cId="1712390514" sldId="1593"/>
            <ac:spMk id="2" creationId="{6900330D-7D09-C6C6-B82A-E0871B6E3553}"/>
          </ac:spMkLst>
        </pc:spChg>
        <pc:spChg chg="mod">
          <ac:chgData name="Ariel Rodriguez Rojas" userId="f203edef-e99f-4492-88de-86ec23d69b8b" providerId="ADAL" clId="{08D9ACC4-2CF7-4EA4-A32A-52496AD706AB}" dt="2022-10-13T14:59:35.809" v="11134" actId="14100"/>
          <ac:spMkLst>
            <pc:docMk/>
            <pc:sldMk cId="1712390514" sldId="1593"/>
            <ac:spMk id="4" creationId="{7CD8DF86-C271-55E2-59CF-22910908FB81}"/>
          </ac:spMkLst>
        </pc:spChg>
        <pc:spChg chg="add mod">
          <ac:chgData name="Ariel Rodriguez Rojas" userId="f203edef-e99f-4492-88de-86ec23d69b8b" providerId="ADAL" clId="{08D9ACC4-2CF7-4EA4-A32A-52496AD706AB}" dt="2022-10-13T14:57:00.318" v="11068"/>
          <ac:spMkLst>
            <pc:docMk/>
            <pc:sldMk cId="1712390514" sldId="1593"/>
            <ac:spMk id="8" creationId="{AA473143-062E-4281-1B42-4130CB5509D2}"/>
          </ac:spMkLst>
        </pc:spChg>
        <pc:spChg chg="add mod">
          <ac:chgData name="Ariel Rodriguez Rojas" userId="f203edef-e99f-4492-88de-86ec23d69b8b" providerId="ADAL" clId="{08D9ACC4-2CF7-4EA4-A32A-52496AD706AB}" dt="2022-10-13T14:57:00.318" v="11068"/>
          <ac:spMkLst>
            <pc:docMk/>
            <pc:sldMk cId="1712390514" sldId="1593"/>
            <ac:spMk id="9" creationId="{0A4A741C-58C2-F061-CD2A-483091AA7344}"/>
          </ac:spMkLst>
        </pc:spChg>
        <pc:spChg chg="add mod">
          <ac:chgData name="Ariel Rodriguez Rojas" userId="f203edef-e99f-4492-88de-86ec23d69b8b" providerId="ADAL" clId="{08D9ACC4-2CF7-4EA4-A32A-52496AD706AB}" dt="2022-10-13T14:58:57.705" v="11127"/>
          <ac:spMkLst>
            <pc:docMk/>
            <pc:sldMk cId="1712390514" sldId="1593"/>
            <ac:spMk id="11" creationId="{9429D8E8-702D-D221-F050-975F2588F14C}"/>
          </ac:spMkLst>
        </pc:spChg>
        <pc:spChg chg="del">
          <ac:chgData name="Ariel Rodriguez Rojas" userId="f203edef-e99f-4492-88de-86ec23d69b8b" providerId="ADAL" clId="{08D9ACC4-2CF7-4EA4-A32A-52496AD706AB}" dt="2022-09-08T17:18:17.956" v="4495" actId="478"/>
          <ac:spMkLst>
            <pc:docMk/>
            <pc:sldMk cId="1712390514" sldId="1593"/>
            <ac:spMk id="11" creationId="{C1834DC2-4639-08BE-A892-67716963F5F1}"/>
          </ac:spMkLst>
        </pc:spChg>
        <pc:spChg chg="mod">
          <ac:chgData name="Ariel Rodriguez Rojas" userId="f203edef-e99f-4492-88de-86ec23d69b8b" providerId="ADAL" clId="{08D9ACC4-2CF7-4EA4-A32A-52496AD706AB}" dt="2022-09-08T17:18:56.639" v="4500" actId="113"/>
          <ac:spMkLst>
            <pc:docMk/>
            <pc:sldMk cId="1712390514" sldId="1593"/>
            <ac:spMk id="12" creationId="{BCCF3AA1-E545-DABA-A36E-BBF579EF5257}"/>
          </ac:spMkLst>
        </pc:spChg>
        <pc:spChg chg="add mod">
          <ac:chgData name="Ariel Rodriguez Rojas" userId="f203edef-e99f-4492-88de-86ec23d69b8b" providerId="ADAL" clId="{08D9ACC4-2CF7-4EA4-A32A-52496AD706AB}" dt="2022-10-13T14:58:57.705" v="11127"/>
          <ac:spMkLst>
            <pc:docMk/>
            <pc:sldMk cId="1712390514" sldId="1593"/>
            <ac:spMk id="13" creationId="{DF15E9C4-B9C0-7EEF-9320-196DCFB2B1BE}"/>
          </ac:spMkLst>
        </pc:spChg>
        <pc:picChg chg="del">
          <ac:chgData name="Ariel Rodriguez Rojas" userId="f203edef-e99f-4492-88de-86ec23d69b8b" providerId="ADAL" clId="{08D9ACC4-2CF7-4EA4-A32A-52496AD706AB}" dt="2022-09-08T21:31:56.802" v="5315" actId="478"/>
          <ac:picMkLst>
            <pc:docMk/>
            <pc:sldMk cId="1712390514" sldId="1593"/>
            <ac:picMk id="6" creationId="{9C8A5525-18C0-6E6D-8BF1-D41C8F307A16}"/>
          </ac:picMkLst>
        </pc:picChg>
        <pc:picChg chg="add mod ord">
          <ac:chgData name="Ariel Rodriguez Rojas" userId="f203edef-e99f-4492-88de-86ec23d69b8b" providerId="ADAL" clId="{08D9ACC4-2CF7-4EA4-A32A-52496AD706AB}" dt="2022-09-09T03:45:18.222" v="7081" actId="167"/>
          <ac:picMkLst>
            <pc:docMk/>
            <pc:sldMk cId="1712390514" sldId="1593"/>
            <ac:picMk id="6" creationId="{B92AA8DC-FFE9-5B80-0723-4A746944A754}"/>
          </ac:picMkLst>
        </pc:picChg>
        <pc:picChg chg="add del mod ord">
          <ac:chgData name="Ariel Rodriguez Rojas" userId="f203edef-e99f-4492-88de-86ec23d69b8b" providerId="ADAL" clId="{08D9ACC4-2CF7-4EA4-A32A-52496AD706AB}" dt="2022-09-09T03:44:47.231" v="7078" actId="478"/>
          <ac:picMkLst>
            <pc:docMk/>
            <pc:sldMk cId="1712390514" sldId="1593"/>
            <ac:picMk id="8" creationId="{BE33EF42-7066-57F9-AE6A-7644E86BF7B2}"/>
          </ac:picMkLst>
        </pc:picChg>
      </pc:sldChg>
      <pc:sldChg chg="modSp add mod modAnim">
        <pc:chgData name="Ariel Rodriguez Rojas" userId="f203edef-e99f-4492-88de-86ec23d69b8b" providerId="ADAL" clId="{08D9ACC4-2CF7-4EA4-A32A-52496AD706AB}" dt="2022-09-08T22:03:01.857" v="5361"/>
        <pc:sldMkLst>
          <pc:docMk/>
          <pc:sldMk cId="436138516" sldId="1594"/>
        </pc:sldMkLst>
        <pc:spChg chg="mod">
          <ac:chgData name="Ariel Rodriguez Rojas" userId="f203edef-e99f-4492-88de-86ec23d69b8b" providerId="ADAL" clId="{08D9ACC4-2CF7-4EA4-A32A-52496AD706AB}" dt="2022-09-08T17:51:33.231" v="4724" actId="1076"/>
          <ac:spMkLst>
            <pc:docMk/>
            <pc:sldMk cId="436138516" sldId="1594"/>
            <ac:spMk id="30" creationId="{C11F5437-E094-CD67-3550-DE3B87D2AA2A}"/>
          </ac:spMkLst>
        </pc:spChg>
      </pc:sldChg>
      <pc:sldChg chg="addSp delSp modSp add mod">
        <pc:chgData name="Ariel Rodriguez Rojas" userId="f203edef-e99f-4492-88de-86ec23d69b8b" providerId="ADAL" clId="{08D9ACC4-2CF7-4EA4-A32A-52496AD706AB}" dt="2022-09-09T13:39:31.588" v="8581" actId="20577"/>
        <pc:sldMkLst>
          <pc:docMk/>
          <pc:sldMk cId="2384879443" sldId="1595"/>
        </pc:sldMkLst>
        <pc:spChg chg="add mod">
          <ac:chgData name="Ariel Rodriguez Rojas" userId="f203edef-e99f-4492-88de-86ec23d69b8b" providerId="ADAL" clId="{08D9ACC4-2CF7-4EA4-A32A-52496AD706AB}" dt="2022-09-09T13:39:31.588" v="8581" actId="20577"/>
          <ac:spMkLst>
            <pc:docMk/>
            <pc:sldMk cId="2384879443" sldId="1595"/>
            <ac:spMk id="2" creationId="{67B5E44E-D15B-99A8-3CB3-6B8E5A6F3B23}"/>
          </ac:spMkLst>
        </pc:spChg>
        <pc:spChg chg="del">
          <ac:chgData name="Ariel Rodriguez Rojas" userId="f203edef-e99f-4492-88de-86ec23d69b8b" providerId="ADAL" clId="{08D9ACC4-2CF7-4EA4-A32A-52496AD706AB}" dt="2022-09-09T03:57:19.021" v="7214" actId="478"/>
          <ac:spMkLst>
            <pc:docMk/>
            <pc:sldMk cId="2384879443" sldId="1595"/>
            <ac:spMk id="2" creationId="{6900330D-7D09-C6C6-B82A-E0871B6E3553}"/>
          </ac:spMkLst>
        </pc:spChg>
        <pc:spChg chg="add del mod">
          <ac:chgData name="Ariel Rodriguez Rojas" userId="f203edef-e99f-4492-88de-86ec23d69b8b" providerId="ADAL" clId="{08D9ACC4-2CF7-4EA4-A32A-52496AD706AB}" dt="2022-09-09T04:46:22.092" v="7840" actId="478"/>
          <ac:spMkLst>
            <pc:docMk/>
            <pc:sldMk cId="2384879443" sldId="1595"/>
            <ac:spMk id="3" creationId="{66BB56A8-3E96-B609-EE41-C0AD0E64C63B}"/>
          </ac:spMkLst>
        </pc:spChg>
        <pc:spChg chg="mod">
          <ac:chgData name="Ariel Rodriguez Rojas" userId="f203edef-e99f-4492-88de-86ec23d69b8b" providerId="ADAL" clId="{08D9ACC4-2CF7-4EA4-A32A-52496AD706AB}" dt="2022-09-09T11:58:34.188" v="8098"/>
          <ac:spMkLst>
            <pc:docMk/>
            <pc:sldMk cId="2384879443" sldId="1595"/>
            <ac:spMk id="13" creationId="{2459F70D-075E-2F63-81D9-18EBE64C0208}"/>
          </ac:spMkLst>
        </pc:spChg>
        <pc:picChg chg="del mod">
          <ac:chgData name="Ariel Rodriguez Rojas" userId="f203edef-e99f-4492-88de-86ec23d69b8b" providerId="ADAL" clId="{08D9ACC4-2CF7-4EA4-A32A-52496AD706AB}" dt="2022-09-08T20:15:11.929" v="5095" actId="478"/>
          <ac:picMkLst>
            <pc:docMk/>
            <pc:sldMk cId="2384879443" sldId="1595"/>
            <ac:picMk id="3" creationId="{784937AC-49E0-F37F-743B-1F007727D934}"/>
          </ac:picMkLst>
        </pc:picChg>
        <pc:picChg chg="add mod">
          <ac:chgData name="Ariel Rodriguez Rojas" userId="f203edef-e99f-4492-88de-86ec23d69b8b" providerId="ADAL" clId="{08D9ACC4-2CF7-4EA4-A32A-52496AD706AB}" dt="2022-09-09T04:39:06.637" v="7761"/>
          <ac:picMkLst>
            <pc:docMk/>
            <pc:sldMk cId="2384879443" sldId="1595"/>
            <ac:picMk id="14" creationId="{77E649F0-CEAD-5AC8-954F-37B5479F7649}"/>
          </ac:picMkLst>
        </pc:picChg>
        <pc:picChg chg="add del mod ord">
          <ac:chgData name="Ariel Rodriguez Rojas" userId="f203edef-e99f-4492-88de-86ec23d69b8b" providerId="ADAL" clId="{08D9ACC4-2CF7-4EA4-A32A-52496AD706AB}" dt="2022-09-08T20:15:50.127" v="5097" actId="478"/>
          <ac:picMkLst>
            <pc:docMk/>
            <pc:sldMk cId="2384879443" sldId="1595"/>
            <ac:picMk id="15" creationId="{8355B2A9-210A-220A-5C2F-D96F05DFDF41}"/>
          </ac:picMkLst>
        </pc:picChg>
        <pc:picChg chg="add mod">
          <ac:chgData name="Ariel Rodriguez Rojas" userId="f203edef-e99f-4492-88de-86ec23d69b8b" providerId="ADAL" clId="{08D9ACC4-2CF7-4EA4-A32A-52496AD706AB}" dt="2022-09-09T04:41:01.480" v="7774"/>
          <ac:picMkLst>
            <pc:docMk/>
            <pc:sldMk cId="2384879443" sldId="1595"/>
            <ac:picMk id="15" creationId="{EEBC7138-5C16-6FE4-9F4D-6F20CEA0A526}"/>
          </ac:picMkLst>
        </pc:picChg>
        <pc:picChg chg="add mod">
          <ac:chgData name="Ariel Rodriguez Rojas" userId="f203edef-e99f-4492-88de-86ec23d69b8b" providerId="ADAL" clId="{08D9ACC4-2CF7-4EA4-A32A-52496AD706AB}" dt="2022-09-09T04:41:01.480" v="7774"/>
          <ac:picMkLst>
            <pc:docMk/>
            <pc:sldMk cId="2384879443" sldId="1595"/>
            <ac:picMk id="16" creationId="{018BDF08-C4F5-91F4-20A3-85C134F7A335}"/>
          </ac:picMkLst>
        </pc:picChg>
        <pc:picChg chg="add del mod">
          <ac:chgData name="Ariel Rodriguez Rojas" userId="f203edef-e99f-4492-88de-86ec23d69b8b" providerId="ADAL" clId="{08D9ACC4-2CF7-4EA4-A32A-52496AD706AB}" dt="2022-09-08T20:16:51.473" v="5108" actId="478"/>
          <ac:picMkLst>
            <pc:docMk/>
            <pc:sldMk cId="2384879443" sldId="1595"/>
            <ac:picMk id="16" creationId="{3ECE0FA2-27BD-55A1-DB27-18597FBBE5D0}"/>
          </ac:picMkLst>
        </pc:picChg>
        <pc:picChg chg="add mod ord">
          <ac:chgData name="Ariel Rodriguez Rojas" userId="f203edef-e99f-4492-88de-86ec23d69b8b" providerId="ADAL" clId="{08D9ACC4-2CF7-4EA4-A32A-52496AD706AB}" dt="2022-09-08T20:16:46.685" v="5107" actId="167"/>
          <ac:picMkLst>
            <pc:docMk/>
            <pc:sldMk cId="2384879443" sldId="1595"/>
            <ac:picMk id="18" creationId="{30E49B97-6F50-D837-9E10-A6A7C693D901}"/>
          </ac:picMkLst>
        </pc:picChg>
      </pc:sldChg>
      <pc:sldChg chg="addSp delSp modSp add mod">
        <pc:chgData name="Ariel Rodriguez Rojas" userId="f203edef-e99f-4492-88de-86ec23d69b8b" providerId="ADAL" clId="{08D9ACC4-2CF7-4EA4-A32A-52496AD706AB}" dt="2022-09-09T13:39:51.257" v="8583"/>
        <pc:sldMkLst>
          <pc:docMk/>
          <pc:sldMk cId="1601973952" sldId="1596"/>
        </pc:sldMkLst>
        <pc:spChg chg="del">
          <ac:chgData name="Ariel Rodriguez Rojas" userId="f203edef-e99f-4492-88de-86ec23d69b8b" providerId="ADAL" clId="{08D9ACC4-2CF7-4EA4-A32A-52496AD706AB}" dt="2022-09-09T03:57:22.252" v="7215" actId="478"/>
          <ac:spMkLst>
            <pc:docMk/>
            <pc:sldMk cId="1601973952" sldId="1596"/>
            <ac:spMk id="2" creationId="{6900330D-7D09-C6C6-B82A-E0871B6E3553}"/>
          </ac:spMkLst>
        </pc:spChg>
        <pc:spChg chg="add mod">
          <ac:chgData name="Ariel Rodriguez Rojas" userId="f203edef-e99f-4492-88de-86ec23d69b8b" providerId="ADAL" clId="{08D9ACC4-2CF7-4EA4-A32A-52496AD706AB}" dt="2022-09-09T13:39:51.257" v="8583"/>
          <ac:spMkLst>
            <pc:docMk/>
            <pc:sldMk cId="1601973952" sldId="1596"/>
            <ac:spMk id="2" creationId="{B561C4D5-760E-124E-743C-A506FD069195}"/>
          </ac:spMkLst>
        </pc:spChg>
        <pc:spChg chg="add del mod">
          <ac:chgData name="Ariel Rodriguez Rojas" userId="f203edef-e99f-4492-88de-86ec23d69b8b" providerId="ADAL" clId="{08D9ACC4-2CF7-4EA4-A32A-52496AD706AB}" dt="2022-09-09T04:46:27.339" v="7842" actId="478"/>
          <ac:spMkLst>
            <pc:docMk/>
            <pc:sldMk cId="1601973952" sldId="1596"/>
            <ac:spMk id="3" creationId="{24F78B41-EED3-8B3E-446D-90C66AE731D9}"/>
          </ac:spMkLst>
        </pc:spChg>
        <pc:spChg chg="mod">
          <ac:chgData name="Ariel Rodriguez Rojas" userId="f203edef-e99f-4492-88de-86ec23d69b8b" providerId="ADAL" clId="{08D9ACC4-2CF7-4EA4-A32A-52496AD706AB}" dt="2022-09-09T11:58:39.315" v="8099"/>
          <ac:spMkLst>
            <pc:docMk/>
            <pc:sldMk cId="1601973952" sldId="1596"/>
            <ac:spMk id="13" creationId="{2459F70D-075E-2F63-81D9-18EBE64C0208}"/>
          </ac:spMkLst>
        </pc:spChg>
        <pc:picChg chg="add mod">
          <ac:chgData name="Ariel Rodriguez Rojas" userId="f203edef-e99f-4492-88de-86ec23d69b8b" providerId="ADAL" clId="{08D9ACC4-2CF7-4EA4-A32A-52496AD706AB}" dt="2022-09-09T04:39:08.041" v="7762"/>
          <ac:picMkLst>
            <pc:docMk/>
            <pc:sldMk cId="1601973952" sldId="1596"/>
            <ac:picMk id="14" creationId="{5EAB4DD0-E4E2-E6D5-FF8E-95EC686516C8}"/>
          </ac:picMkLst>
        </pc:picChg>
        <pc:picChg chg="add del mod">
          <ac:chgData name="Ariel Rodriguez Rojas" userId="f203edef-e99f-4492-88de-86ec23d69b8b" providerId="ADAL" clId="{08D9ACC4-2CF7-4EA4-A32A-52496AD706AB}" dt="2022-09-08T20:18:02.866" v="5124" actId="478"/>
          <ac:picMkLst>
            <pc:docMk/>
            <pc:sldMk cId="1601973952" sldId="1596"/>
            <ac:picMk id="14" creationId="{6E31B0A3-8DED-572D-78EE-CB633D286646}"/>
          </ac:picMkLst>
        </pc:picChg>
        <pc:picChg chg="add mod">
          <ac:chgData name="Ariel Rodriguez Rojas" userId="f203edef-e99f-4492-88de-86ec23d69b8b" providerId="ADAL" clId="{08D9ACC4-2CF7-4EA4-A32A-52496AD706AB}" dt="2022-09-09T04:41:02.973" v="7775"/>
          <ac:picMkLst>
            <pc:docMk/>
            <pc:sldMk cId="1601973952" sldId="1596"/>
            <ac:picMk id="15" creationId="{B65CD7A3-6EA1-2A97-0A3E-9A8172E76029}"/>
          </ac:picMkLst>
        </pc:picChg>
        <pc:picChg chg="add del mod ord">
          <ac:chgData name="Ariel Rodriguez Rojas" userId="f203edef-e99f-4492-88de-86ec23d69b8b" providerId="ADAL" clId="{08D9ACC4-2CF7-4EA4-A32A-52496AD706AB}" dt="2022-09-08T20:50:31.757" v="5226" actId="478"/>
          <ac:picMkLst>
            <pc:docMk/>
            <pc:sldMk cId="1601973952" sldId="1596"/>
            <ac:picMk id="16" creationId="{9C5510DC-5222-E2F6-1E9C-1813E4143CD0}"/>
          </ac:picMkLst>
        </pc:picChg>
        <pc:picChg chg="add mod">
          <ac:chgData name="Ariel Rodriguez Rojas" userId="f203edef-e99f-4492-88de-86ec23d69b8b" providerId="ADAL" clId="{08D9ACC4-2CF7-4EA4-A32A-52496AD706AB}" dt="2022-09-09T04:41:02.973" v="7775"/>
          <ac:picMkLst>
            <pc:docMk/>
            <pc:sldMk cId="1601973952" sldId="1596"/>
            <ac:picMk id="17" creationId="{2FE33A66-518A-A4F3-5FC9-3F0573C659BD}"/>
          </ac:picMkLst>
        </pc:picChg>
        <pc:picChg chg="del">
          <ac:chgData name="Ariel Rodriguez Rojas" userId="f203edef-e99f-4492-88de-86ec23d69b8b" providerId="ADAL" clId="{08D9ACC4-2CF7-4EA4-A32A-52496AD706AB}" dt="2022-09-08T20:18:41.449" v="5138" actId="478"/>
          <ac:picMkLst>
            <pc:docMk/>
            <pc:sldMk cId="1601973952" sldId="1596"/>
            <ac:picMk id="18" creationId="{30E49B97-6F50-D837-9E10-A6A7C693D901}"/>
          </ac:picMkLst>
        </pc:picChg>
        <pc:picChg chg="add del mod ord">
          <ac:chgData name="Ariel Rodriguez Rojas" userId="f203edef-e99f-4492-88de-86ec23d69b8b" providerId="ADAL" clId="{08D9ACC4-2CF7-4EA4-A32A-52496AD706AB}" dt="2022-09-08T20:50:37.721" v="5228" actId="21"/>
          <ac:picMkLst>
            <pc:docMk/>
            <pc:sldMk cId="1601973952" sldId="1596"/>
            <ac:picMk id="19" creationId="{9A149AF0-8F2E-3E4A-70CC-8A91A4D2A45E}"/>
          </ac:picMkLst>
        </pc:picChg>
      </pc:sldChg>
      <pc:sldChg chg="addSp delSp modSp add mod">
        <pc:chgData name="Ariel Rodriguez Rojas" userId="f203edef-e99f-4492-88de-86ec23d69b8b" providerId="ADAL" clId="{08D9ACC4-2CF7-4EA4-A32A-52496AD706AB}" dt="2022-10-13T04:37:36.077" v="9219" actId="478"/>
        <pc:sldMkLst>
          <pc:docMk/>
          <pc:sldMk cId="2611073488" sldId="1597"/>
        </pc:sldMkLst>
        <pc:spChg chg="add del mod">
          <ac:chgData name="Ariel Rodriguez Rojas" userId="f203edef-e99f-4492-88de-86ec23d69b8b" providerId="ADAL" clId="{08D9ACC4-2CF7-4EA4-A32A-52496AD706AB}" dt="2022-10-13T03:40:27.419" v="9191" actId="478"/>
          <ac:spMkLst>
            <pc:docMk/>
            <pc:sldMk cId="2611073488" sldId="1597"/>
            <ac:spMk id="2" creationId="{0EC1E8B8-937F-804B-DD26-58BCCEC55D7D}"/>
          </ac:spMkLst>
        </pc:spChg>
        <pc:spChg chg="del">
          <ac:chgData name="Ariel Rodriguez Rojas" userId="f203edef-e99f-4492-88de-86ec23d69b8b" providerId="ADAL" clId="{08D9ACC4-2CF7-4EA4-A32A-52496AD706AB}" dt="2022-09-09T03:57:34.574" v="7217" actId="478"/>
          <ac:spMkLst>
            <pc:docMk/>
            <pc:sldMk cId="2611073488" sldId="1597"/>
            <ac:spMk id="2" creationId="{6900330D-7D09-C6C6-B82A-E0871B6E3553}"/>
          </ac:spMkLst>
        </pc:spChg>
        <pc:spChg chg="add del mod">
          <ac:chgData name="Ariel Rodriguez Rojas" userId="f203edef-e99f-4492-88de-86ec23d69b8b" providerId="ADAL" clId="{08D9ACC4-2CF7-4EA4-A32A-52496AD706AB}" dt="2022-09-09T04:46:35.283" v="7846" actId="478"/>
          <ac:spMkLst>
            <pc:docMk/>
            <pc:sldMk cId="2611073488" sldId="1597"/>
            <ac:spMk id="3" creationId="{7FABF8C5-7334-B16C-32D2-0DAD3DF6F637}"/>
          </ac:spMkLst>
        </pc:spChg>
        <pc:spChg chg="add del mod">
          <ac:chgData name="Ariel Rodriguez Rojas" userId="f203edef-e99f-4492-88de-86ec23d69b8b" providerId="ADAL" clId="{08D9ACC4-2CF7-4EA4-A32A-52496AD706AB}" dt="2022-10-13T03:40:27.419" v="9191" actId="478"/>
          <ac:spMkLst>
            <pc:docMk/>
            <pc:sldMk cId="2611073488" sldId="1597"/>
            <ac:spMk id="12" creationId="{652CAD5F-4DA8-6BA5-355B-C8C8C20181DC}"/>
          </ac:spMkLst>
        </pc:spChg>
        <pc:spChg chg="add del">
          <ac:chgData name="Ariel Rodriguez Rojas" userId="f203edef-e99f-4492-88de-86ec23d69b8b" providerId="ADAL" clId="{08D9ACC4-2CF7-4EA4-A32A-52496AD706AB}" dt="2022-10-13T03:40:27.419" v="9191" actId="478"/>
          <ac:spMkLst>
            <pc:docMk/>
            <pc:sldMk cId="2611073488" sldId="1597"/>
            <ac:spMk id="20" creationId="{35A60B48-477F-6164-04F7-68F93AA5AA95}"/>
          </ac:spMkLst>
        </pc:spChg>
        <pc:spChg chg="add del">
          <ac:chgData name="Ariel Rodriguez Rojas" userId="f203edef-e99f-4492-88de-86ec23d69b8b" providerId="ADAL" clId="{08D9ACC4-2CF7-4EA4-A32A-52496AD706AB}" dt="2022-10-13T03:40:27.419" v="9191" actId="478"/>
          <ac:spMkLst>
            <pc:docMk/>
            <pc:sldMk cId="2611073488" sldId="1597"/>
            <ac:spMk id="21" creationId="{C7BA0341-51E1-A4FF-5518-05665CA5E1E7}"/>
          </ac:spMkLst>
        </pc:spChg>
        <pc:spChg chg="add del">
          <ac:chgData name="Ariel Rodriguez Rojas" userId="f203edef-e99f-4492-88de-86ec23d69b8b" providerId="ADAL" clId="{08D9ACC4-2CF7-4EA4-A32A-52496AD706AB}" dt="2022-10-13T03:40:27.419" v="9191" actId="478"/>
          <ac:spMkLst>
            <pc:docMk/>
            <pc:sldMk cId="2611073488" sldId="1597"/>
            <ac:spMk id="22" creationId="{F35E54A3-8845-6F75-5BB9-4AF805C14B19}"/>
          </ac:spMkLst>
        </pc:spChg>
        <pc:spChg chg="add del">
          <ac:chgData name="Ariel Rodriguez Rojas" userId="f203edef-e99f-4492-88de-86ec23d69b8b" providerId="ADAL" clId="{08D9ACC4-2CF7-4EA4-A32A-52496AD706AB}" dt="2022-10-13T03:40:27.419" v="9191" actId="478"/>
          <ac:spMkLst>
            <pc:docMk/>
            <pc:sldMk cId="2611073488" sldId="1597"/>
            <ac:spMk id="23" creationId="{6874040B-3CAF-52D6-4924-FCD0335F5E84}"/>
          </ac:spMkLst>
        </pc:spChg>
        <pc:spChg chg="add del">
          <ac:chgData name="Ariel Rodriguez Rojas" userId="f203edef-e99f-4492-88de-86ec23d69b8b" providerId="ADAL" clId="{08D9ACC4-2CF7-4EA4-A32A-52496AD706AB}" dt="2022-10-13T03:40:27.419" v="9191" actId="478"/>
          <ac:spMkLst>
            <pc:docMk/>
            <pc:sldMk cId="2611073488" sldId="1597"/>
            <ac:spMk id="24" creationId="{269CA5B5-BAAF-A730-4125-1B48A29F79E8}"/>
          </ac:spMkLst>
        </pc:spChg>
        <pc:picChg chg="add del mod ord">
          <ac:chgData name="Ariel Rodriguez Rojas" userId="f203edef-e99f-4492-88de-86ec23d69b8b" providerId="ADAL" clId="{08D9ACC4-2CF7-4EA4-A32A-52496AD706AB}" dt="2022-10-13T04:37:36.077" v="9219" actId="478"/>
          <ac:picMkLst>
            <pc:docMk/>
            <pc:sldMk cId="2611073488" sldId="1597"/>
            <ac:picMk id="4" creationId="{E06A7676-4283-5FB5-DC48-0DD7D0ECC265}"/>
          </ac:picMkLst>
        </pc:picChg>
        <pc:picChg chg="add del mod">
          <ac:chgData name="Ariel Rodriguez Rojas" userId="f203edef-e99f-4492-88de-86ec23d69b8b" providerId="ADAL" clId="{08D9ACC4-2CF7-4EA4-A32A-52496AD706AB}" dt="2022-10-13T03:40:27.419" v="9191" actId="478"/>
          <ac:picMkLst>
            <pc:docMk/>
            <pc:sldMk cId="2611073488" sldId="1597"/>
            <ac:picMk id="7" creationId="{903A84AB-A836-C522-A97A-CCA0319969D5}"/>
          </ac:picMkLst>
        </pc:picChg>
        <pc:picChg chg="add del mod">
          <ac:chgData name="Ariel Rodriguez Rojas" userId="f203edef-e99f-4492-88de-86ec23d69b8b" providerId="ADAL" clId="{08D9ACC4-2CF7-4EA4-A32A-52496AD706AB}" dt="2022-10-13T03:40:27.419" v="9191" actId="478"/>
          <ac:picMkLst>
            <pc:docMk/>
            <pc:sldMk cId="2611073488" sldId="1597"/>
            <ac:picMk id="8" creationId="{45E92BFA-948E-F149-32C7-C91031BA89C8}"/>
          </ac:picMkLst>
        </pc:picChg>
        <pc:picChg chg="del">
          <ac:chgData name="Ariel Rodriguez Rojas" userId="f203edef-e99f-4492-88de-86ec23d69b8b" providerId="ADAL" clId="{08D9ACC4-2CF7-4EA4-A32A-52496AD706AB}" dt="2022-09-08T20:52:26.492" v="5250" actId="478"/>
          <ac:picMkLst>
            <pc:docMk/>
            <pc:sldMk cId="2611073488" sldId="1597"/>
            <ac:picMk id="8" creationId="{7EF4E7F8-E9A3-F792-3545-8CC4FF659EEA}"/>
          </ac:picMkLst>
        </pc:picChg>
        <pc:picChg chg="add del mod">
          <ac:chgData name="Ariel Rodriguez Rojas" userId="f203edef-e99f-4492-88de-86ec23d69b8b" providerId="ADAL" clId="{08D9ACC4-2CF7-4EA4-A32A-52496AD706AB}" dt="2022-10-13T03:40:27.419" v="9191" actId="478"/>
          <ac:picMkLst>
            <pc:docMk/>
            <pc:sldMk cId="2611073488" sldId="1597"/>
            <ac:picMk id="9" creationId="{A60AA6D2-53CD-D2B9-1B95-B14C445750DD}"/>
          </ac:picMkLst>
        </pc:picChg>
        <pc:picChg chg="add del mod">
          <ac:chgData name="Ariel Rodriguez Rojas" userId="f203edef-e99f-4492-88de-86ec23d69b8b" providerId="ADAL" clId="{08D9ACC4-2CF7-4EA4-A32A-52496AD706AB}" dt="2022-10-13T03:40:27.419" v="9191" actId="478"/>
          <ac:picMkLst>
            <pc:docMk/>
            <pc:sldMk cId="2611073488" sldId="1597"/>
            <ac:picMk id="10" creationId="{C75A44A9-DE9E-EF11-CC7A-AC14F16B1443}"/>
          </ac:picMkLst>
        </pc:picChg>
        <pc:picChg chg="add del mod">
          <ac:chgData name="Ariel Rodriguez Rojas" userId="f203edef-e99f-4492-88de-86ec23d69b8b" providerId="ADAL" clId="{08D9ACC4-2CF7-4EA4-A32A-52496AD706AB}" dt="2022-10-13T03:40:27.419" v="9191" actId="478"/>
          <ac:picMkLst>
            <pc:docMk/>
            <pc:sldMk cId="2611073488" sldId="1597"/>
            <ac:picMk id="11" creationId="{9F298A31-89CB-2657-AD54-D1DF55C60DDB}"/>
          </ac:picMkLst>
        </pc:picChg>
        <pc:picChg chg="add mod ord">
          <ac:chgData name="Ariel Rodriguez Rojas" userId="f203edef-e99f-4492-88de-86ec23d69b8b" providerId="ADAL" clId="{08D9ACC4-2CF7-4EA4-A32A-52496AD706AB}" dt="2022-10-13T04:37:33.896" v="9218" actId="167"/>
          <ac:picMkLst>
            <pc:docMk/>
            <pc:sldMk cId="2611073488" sldId="1597"/>
            <ac:picMk id="14" creationId="{24DE2B06-5618-D4A8-1692-BBE6072C1582}"/>
          </ac:picMkLst>
        </pc:picChg>
      </pc:sldChg>
      <pc:sldChg chg="addSp delSp modSp add mod modShow">
        <pc:chgData name="Ariel Rodriguez Rojas" userId="f203edef-e99f-4492-88de-86ec23d69b8b" providerId="ADAL" clId="{08D9ACC4-2CF7-4EA4-A32A-52496AD706AB}" dt="2022-10-13T03:41:02.780" v="9192" actId="729"/>
        <pc:sldMkLst>
          <pc:docMk/>
          <pc:sldMk cId="3423185999" sldId="1598"/>
        </pc:sldMkLst>
        <pc:spChg chg="del">
          <ac:chgData name="Ariel Rodriguez Rojas" userId="f203edef-e99f-4492-88de-86ec23d69b8b" providerId="ADAL" clId="{08D9ACC4-2CF7-4EA4-A32A-52496AD706AB}" dt="2022-09-09T03:57:37.409" v="7218" actId="478"/>
          <ac:spMkLst>
            <pc:docMk/>
            <pc:sldMk cId="3423185999" sldId="1598"/>
            <ac:spMk id="2" creationId="{6900330D-7D09-C6C6-B82A-E0871B6E3553}"/>
          </ac:spMkLst>
        </pc:spChg>
        <pc:spChg chg="add mod">
          <ac:chgData name="Ariel Rodriguez Rojas" userId="f203edef-e99f-4492-88de-86ec23d69b8b" providerId="ADAL" clId="{08D9ACC4-2CF7-4EA4-A32A-52496AD706AB}" dt="2022-09-09T13:40:02.090" v="8589"/>
          <ac:spMkLst>
            <pc:docMk/>
            <pc:sldMk cId="3423185999" sldId="1598"/>
            <ac:spMk id="2" creationId="{B2B422C1-693A-3F01-5D1C-A9B9006FC94A}"/>
          </ac:spMkLst>
        </pc:spChg>
        <pc:spChg chg="add del mod">
          <ac:chgData name="Ariel Rodriguez Rojas" userId="f203edef-e99f-4492-88de-86ec23d69b8b" providerId="ADAL" clId="{08D9ACC4-2CF7-4EA4-A32A-52496AD706AB}" dt="2022-09-09T04:46:39.469" v="7848" actId="478"/>
          <ac:spMkLst>
            <pc:docMk/>
            <pc:sldMk cId="3423185999" sldId="1598"/>
            <ac:spMk id="3" creationId="{08408B70-3AED-E123-CC7A-D872B2D9926A}"/>
          </ac:spMkLst>
        </pc:spChg>
        <pc:spChg chg="add mod">
          <ac:chgData name="Ariel Rodriguez Rojas" userId="f203edef-e99f-4492-88de-86ec23d69b8b" providerId="ADAL" clId="{08D9ACC4-2CF7-4EA4-A32A-52496AD706AB}" dt="2022-09-09T04:42:17.357" v="7794"/>
          <ac:spMkLst>
            <pc:docMk/>
            <pc:sldMk cId="3423185999" sldId="1598"/>
            <ac:spMk id="12" creationId="{191B4503-D25D-2E15-19E9-4B36048B20D9}"/>
          </ac:spMkLst>
        </pc:spChg>
        <pc:picChg chg="add mod ord">
          <ac:chgData name="Ariel Rodriguez Rojas" userId="f203edef-e99f-4492-88de-86ec23d69b8b" providerId="ADAL" clId="{08D9ACC4-2CF7-4EA4-A32A-52496AD706AB}" dt="2022-09-08T20:51:34.332" v="5240" actId="167"/>
          <ac:picMkLst>
            <pc:docMk/>
            <pc:sldMk cId="3423185999" sldId="1598"/>
            <ac:picMk id="4" creationId="{B0C2BEDC-3C41-4783-A8D6-7F7BD672B480}"/>
          </ac:picMkLst>
        </pc:picChg>
        <pc:picChg chg="add mod">
          <ac:chgData name="Ariel Rodriguez Rojas" userId="f203edef-e99f-4492-88de-86ec23d69b8b" providerId="ADAL" clId="{08D9ACC4-2CF7-4EA4-A32A-52496AD706AB}" dt="2022-09-09T04:39:11.602" v="7765"/>
          <ac:picMkLst>
            <pc:docMk/>
            <pc:sldMk cId="3423185999" sldId="1598"/>
            <ac:picMk id="7" creationId="{F6FBC2B1-A5B8-F474-9902-FEEBBA990A4B}"/>
          </ac:picMkLst>
        </pc:picChg>
        <pc:picChg chg="add mod">
          <ac:chgData name="Ariel Rodriguez Rojas" userId="f203edef-e99f-4492-88de-86ec23d69b8b" providerId="ADAL" clId="{08D9ACC4-2CF7-4EA4-A32A-52496AD706AB}" dt="2022-09-09T04:42:17.357" v="7794"/>
          <ac:picMkLst>
            <pc:docMk/>
            <pc:sldMk cId="3423185999" sldId="1598"/>
            <ac:picMk id="8" creationId="{36415031-B32A-1620-4F91-6790B17CE828}"/>
          </ac:picMkLst>
        </pc:picChg>
        <pc:picChg chg="del">
          <ac:chgData name="Ariel Rodriguez Rojas" userId="f203edef-e99f-4492-88de-86ec23d69b8b" providerId="ADAL" clId="{08D9ACC4-2CF7-4EA4-A32A-52496AD706AB}" dt="2022-09-08T20:51:36.444" v="5241" actId="478"/>
          <ac:picMkLst>
            <pc:docMk/>
            <pc:sldMk cId="3423185999" sldId="1598"/>
            <ac:picMk id="8" creationId="{7EF4E7F8-E9A3-F792-3545-8CC4FF659EEA}"/>
          </ac:picMkLst>
        </pc:picChg>
        <pc:picChg chg="add mod">
          <ac:chgData name="Ariel Rodriguez Rojas" userId="f203edef-e99f-4492-88de-86ec23d69b8b" providerId="ADAL" clId="{08D9ACC4-2CF7-4EA4-A32A-52496AD706AB}" dt="2022-09-09T04:42:17.357" v="7794"/>
          <ac:picMkLst>
            <pc:docMk/>
            <pc:sldMk cId="3423185999" sldId="1598"/>
            <ac:picMk id="9" creationId="{A270B00E-34A9-75D3-7A30-257DB874B496}"/>
          </ac:picMkLst>
        </pc:picChg>
        <pc:picChg chg="add mod">
          <ac:chgData name="Ariel Rodriguez Rojas" userId="f203edef-e99f-4492-88de-86ec23d69b8b" providerId="ADAL" clId="{08D9ACC4-2CF7-4EA4-A32A-52496AD706AB}" dt="2022-09-09T04:42:17.357" v="7794"/>
          <ac:picMkLst>
            <pc:docMk/>
            <pc:sldMk cId="3423185999" sldId="1598"/>
            <ac:picMk id="10" creationId="{CB1D803A-082D-5C32-7170-8091DFCC8A6C}"/>
          </ac:picMkLst>
        </pc:picChg>
        <pc:picChg chg="add mod">
          <ac:chgData name="Ariel Rodriguez Rojas" userId="f203edef-e99f-4492-88de-86ec23d69b8b" providerId="ADAL" clId="{08D9ACC4-2CF7-4EA4-A32A-52496AD706AB}" dt="2022-09-09T04:42:17.357" v="7794"/>
          <ac:picMkLst>
            <pc:docMk/>
            <pc:sldMk cId="3423185999" sldId="1598"/>
            <ac:picMk id="11" creationId="{90427FE9-0F62-28A3-B832-8782B33E8732}"/>
          </ac:picMkLst>
        </pc:picChg>
      </pc:sldChg>
      <pc:sldChg chg="addSp delSp modSp add mod">
        <pc:chgData name="Ariel Rodriguez Rojas" userId="f203edef-e99f-4492-88de-86ec23d69b8b" providerId="ADAL" clId="{08D9ACC4-2CF7-4EA4-A32A-52496AD706AB}" dt="2022-10-13T14:54:44.585" v="11056" actId="1076"/>
        <pc:sldMkLst>
          <pc:docMk/>
          <pc:sldMk cId="4189971457" sldId="1599"/>
        </pc:sldMkLst>
        <pc:spChg chg="del">
          <ac:chgData name="Ariel Rodriguez Rojas" userId="f203edef-e99f-4492-88de-86ec23d69b8b" providerId="ADAL" clId="{08D9ACC4-2CF7-4EA4-A32A-52496AD706AB}" dt="2022-09-09T03:57:55.243" v="7223" actId="478"/>
          <ac:spMkLst>
            <pc:docMk/>
            <pc:sldMk cId="4189971457" sldId="1599"/>
            <ac:spMk id="2" creationId="{6900330D-7D09-C6C6-B82A-E0871B6E3553}"/>
          </ac:spMkLst>
        </pc:spChg>
        <pc:spChg chg="del">
          <ac:chgData name="Ariel Rodriguez Rojas" userId="f203edef-e99f-4492-88de-86ec23d69b8b" providerId="ADAL" clId="{08D9ACC4-2CF7-4EA4-A32A-52496AD706AB}" dt="2022-09-08T21:30:21.575" v="5276" actId="478"/>
          <ac:spMkLst>
            <pc:docMk/>
            <pc:sldMk cId="4189971457" sldId="1599"/>
            <ac:spMk id="4" creationId="{7CD8DF86-C271-55E2-59CF-22910908FB81}"/>
          </ac:spMkLst>
        </pc:spChg>
        <pc:spChg chg="add mod">
          <ac:chgData name="Ariel Rodriguez Rojas" userId="f203edef-e99f-4492-88de-86ec23d69b8b" providerId="ADAL" clId="{08D9ACC4-2CF7-4EA4-A32A-52496AD706AB}" dt="2022-10-13T14:54:44.585" v="11056" actId="1076"/>
          <ac:spMkLst>
            <pc:docMk/>
            <pc:sldMk cId="4189971457" sldId="1599"/>
            <ac:spMk id="6" creationId="{B461BB40-8EBC-3B0A-0775-8072BF369C30}"/>
          </ac:spMkLst>
        </pc:spChg>
        <pc:spChg chg="add mod">
          <ac:chgData name="Ariel Rodriguez Rojas" userId="f203edef-e99f-4492-88de-86ec23d69b8b" providerId="ADAL" clId="{08D9ACC4-2CF7-4EA4-A32A-52496AD706AB}" dt="2022-10-13T14:54:29.103" v="11053" actId="14100"/>
          <ac:spMkLst>
            <pc:docMk/>
            <pc:sldMk cId="4189971457" sldId="1599"/>
            <ac:spMk id="8" creationId="{3B1536BC-29E6-874E-E56C-B4291BD77686}"/>
          </ac:spMkLst>
        </pc:spChg>
        <pc:spChg chg="add del mod">
          <ac:chgData name="Ariel Rodriguez Rojas" userId="f203edef-e99f-4492-88de-86ec23d69b8b" providerId="ADAL" clId="{08D9ACC4-2CF7-4EA4-A32A-52496AD706AB}" dt="2022-09-09T04:55:31.451" v="7909" actId="478"/>
          <ac:spMkLst>
            <pc:docMk/>
            <pc:sldMk cId="4189971457" sldId="1599"/>
            <ac:spMk id="11" creationId="{45698036-C73C-D715-0C20-3FE17D81D676}"/>
          </ac:spMkLst>
        </pc:spChg>
        <pc:spChg chg="del">
          <ac:chgData name="Ariel Rodriguez Rojas" userId="f203edef-e99f-4492-88de-86ec23d69b8b" providerId="ADAL" clId="{08D9ACC4-2CF7-4EA4-A32A-52496AD706AB}" dt="2022-09-08T21:30:19.193" v="5274" actId="478"/>
          <ac:spMkLst>
            <pc:docMk/>
            <pc:sldMk cId="4189971457" sldId="1599"/>
            <ac:spMk id="12" creationId="{BCCF3AA1-E545-DABA-A36E-BBF579EF5257}"/>
          </ac:spMkLst>
        </pc:spChg>
        <pc:spChg chg="add del mod">
          <ac:chgData name="Ariel Rodriguez Rojas" userId="f203edef-e99f-4492-88de-86ec23d69b8b" providerId="ADAL" clId="{08D9ACC4-2CF7-4EA4-A32A-52496AD706AB}" dt="2022-09-09T04:55:31.451" v="7909" actId="478"/>
          <ac:spMkLst>
            <pc:docMk/>
            <pc:sldMk cId="4189971457" sldId="1599"/>
            <ac:spMk id="12" creationId="{D7F65BBF-F612-07F5-5F6D-15C1DBF4E323}"/>
          </ac:spMkLst>
        </pc:spChg>
        <pc:spChg chg="add del mod">
          <ac:chgData name="Ariel Rodriguez Rojas" userId="f203edef-e99f-4492-88de-86ec23d69b8b" providerId="ADAL" clId="{08D9ACC4-2CF7-4EA4-A32A-52496AD706AB}" dt="2022-09-09T04:55:31.451" v="7909" actId="478"/>
          <ac:spMkLst>
            <pc:docMk/>
            <pc:sldMk cId="4189971457" sldId="1599"/>
            <ac:spMk id="13" creationId="{BF7533D7-CC7F-0329-4F33-141C8BC73051}"/>
          </ac:spMkLst>
        </pc:spChg>
        <pc:spChg chg="add del mod">
          <ac:chgData name="Ariel Rodriguez Rojas" userId="f203edef-e99f-4492-88de-86ec23d69b8b" providerId="ADAL" clId="{08D9ACC4-2CF7-4EA4-A32A-52496AD706AB}" dt="2022-09-09T04:55:31.451" v="7909" actId="478"/>
          <ac:spMkLst>
            <pc:docMk/>
            <pc:sldMk cId="4189971457" sldId="1599"/>
            <ac:spMk id="14" creationId="{EF30E356-977C-07DB-E730-6798B8FD378F}"/>
          </ac:spMkLst>
        </pc:spChg>
        <pc:spChg chg="add del mod">
          <ac:chgData name="Ariel Rodriguez Rojas" userId="f203edef-e99f-4492-88de-86ec23d69b8b" providerId="ADAL" clId="{08D9ACC4-2CF7-4EA4-A32A-52496AD706AB}" dt="2022-09-09T04:55:31.451" v="7909" actId="478"/>
          <ac:spMkLst>
            <pc:docMk/>
            <pc:sldMk cId="4189971457" sldId="1599"/>
            <ac:spMk id="15" creationId="{23983241-D554-0224-0F0C-7A0EB7414F6A}"/>
          </ac:spMkLst>
        </pc:spChg>
        <pc:spChg chg="add del mod">
          <ac:chgData name="Ariel Rodriguez Rojas" userId="f203edef-e99f-4492-88de-86ec23d69b8b" providerId="ADAL" clId="{08D9ACC4-2CF7-4EA4-A32A-52496AD706AB}" dt="2022-09-09T04:55:31.451" v="7909" actId="478"/>
          <ac:spMkLst>
            <pc:docMk/>
            <pc:sldMk cId="4189971457" sldId="1599"/>
            <ac:spMk id="16" creationId="{E72E835F-59DF-0B48-F236-529EC0D8DD43}"/>
          </ac:spMkLst>
        </pc:spChg>
        <pc:spChg chg="add del mod">
          <ac:chgData name="Ariel Rodriguez Rojas" userId="f203edef-e99f-4492-88de-86ec23d69b8b" providerId="ADAL" clId="{08D9ACC4-2CF7-4EA4-A32A-52496AD706AB}" dt="2022-09-09T04:55:31.451" v="7909" actId="478"/>
          <ac:spMkLst>
            <pc:docMk/>
            <pc:sldMk cId="4189971457" sldId="1599"/>
            <ac:spMk id="17" creationId="{4CB231E2-BF32-583D-3241-F54452D47ACC}"/>
          </ac:spMkLst>
        </pc:spChg>
        <pc:spChg chg="add del mod">
          <ac:chgData name="Ariel Rodriguez Rojas" userId="f203edef-e99f-4492-88de-86ec23d69b8b" providerId="ADAL" clId="{08D9ACC4-2CF7-4EA4-A32A-52496AD706AB}" dt="2022-09-09T04:55:31.451" v="7909" actId="478"/>
          <ac:spMkLst>
            <pc:docMk/>
            <pc:sldMk cId="4189971457" sldId="1599"/>
            <ac:spMk id="18" creationId="{EC4332CE-CC1F-4518-50FF-2F2A2B9ED80F}"/>
          </ac:spMkLst>
        </pc:spChg>
        <pc:spChg chg="add del mod">
          <ac:chgData name="Ariel Rodriguez Rojas" userId="f203edef-e99f-4492-88de-86ec23d69b8b" providerId="ADAL" clId="{08D9ACC4-2CF7-4EA4-A32A-52496AD706AB}" dt="2022-09-09T04:55:31.451" v="7909" actId="478"/>
          <ac:spMkLst>
            <pc:docMk/>
            <pc:sldMk cId="4189971457" sldId="1599"/>
            <ac:spMk id="19" creationId="{D7135A70-21F8-BDBE-CFFD-F4ACD77BF7CB}"/>
          </ac:spMkLst>
        </pc:spChg>
        <pc:spChg chg="add del mod">
          <ac:chgData name="Ariel Rodriguez Rojas" userId="f203edef-e99f-4492-88de-86ec23d69b8b" providerId="ADAL" clId="{08D9ACC4-2CF7-4EA4-A32A-52496AD706AB}" dt="2022-09-09T04:55:31.451" v="7909" actId="478"/>
          <ac:spMkLst>
            <pc:docMk/>
            <pc:sldMk cId="4189971457" sldId="1599"/>
            <ac:spMk id="20" creationId="{D61942E3-1C47-FB28-9C1E-CA6B9C030378}"/>
          </ac:spMkLst>
        </pc:spChg>
        <pc:spChg chg="add del mod">
          <ac:chgData name="Ariel Rodriguez Rojas" userId="f203edef-e99f-4492-88de-86ec23d69b8b" providerId="ADAL" clId="{08D9ACC4-2CF7-4EA4-A32A-52496AD706AB}" dt="2022-09-09T05:00:58.336" v="8010" actId="478"/>
          <ac:spMkLst>
            <pc:docMk/>
            <pc:sldMk cId="4189971457" sldId="1599"/>
            <ac:spMk id="30" creationId="{636C4AB0-4C9B-3EB2-2841-F29CE162718D}"/>
          </ac:spMkLst>
        </pc:spChg>
        <pc:spChg chg="add del mod">
          <ac:chgData name="Ariel Rodriguez Rojas" userId="f203edef-e99f-4492-88de-86ec23d69b8b" providerId="ADAL" clId="{08D9ACC4-2CF7-4EA4-A32A-52496AD706AB}" dt="2022-09-09T05:00:58.336" v="8010" actId="478"/>
          <ac:spMkLst>
            <pc:docMk/>
            <pc:sldMk cId="4189971457" sldId="1599"/>
            <ac:spMk id="31" creationId="{8EEF054D-45BF-1C8E-7362-DBAE4DD8D09B}"/>
          </ac:spMkLst>
        </pc:spChg>
        <pc:spChg chg="add del mod">
          <ac:chgData name="Ariel Rodriguez Rojas" userId="f203edef-e99f-4492-88de-86ec23d69b8b" providerId="ADAL" clId="{08D9ACC4-2CF7-4EA4-A32A-52496AD706AB}" dt="2022-09-09T05:00:58.336" v="8010" actId="478"/>
          <ac:spMkLst>
            <pc:docMk/>
            <pc:sldMk cId="4189971457" sldId="1599"/>
            <ac:spMk id="32" creationId="{D52E93B6-F321-7E17-BA62-3D7078FDA2AC}"/>
          </ac:spMkLst>
        </pc:spChg>
        <pc:spChg chg="add del mod">
          <ac:chgData name="Ariel Rodriguez Rojas" userId="f203edef-e99f-4492-88de-86ec23d69b8b" providerId="ADAL" clId="{08D9ACC4-2CF7-4EA4-A32A-52496AD706AB}" dt="2022-09-09T05:00:58.336" v="8010" actId="478"/>
          <ac:spMkLst>
            <pc:docMk/>
            <pc:sldMk cId="4189971457" sldId="1599"/>
            <ac:spMk id="33" creationId="{CD973489-D057-BA22-8E75-99BBF5B87F1C}"/>
          </ac:spMkLst>
        </pc:spChg>
        <pc:spChg chg="add del mod">
          <ac:chgData name="Ariel Rodriguez Rojas" userId="f203edef-e99f-4492-88de-86ec23d69b8b" providerId="ADAL" clId="{08D9ACC4-2CF7-4EA4-A32A-52496AD706AB}" dt="2022-09-09T05:00:58.336" v="8010" actId="478"/>
          <ac:spMkLst>
            <pc:docMk/>
            <pc:sldMk cId="4189971457" sldId="1599"/>
            <ac:spMk id="34" creationId="{5657C739-6DAC-E275-9153-E17D822C0BEE}"/>
          </ac:spMkLst>
        </pc:spChg>
        <pc:spChg chg="add del mod">
          <ac:chgData name="Ariel Rodriguez Rojas" userId="f203edef-e99f-4492-88de-86ec23d69b8b" providerId="ADAL" clId="{08D9ACC4-2CF7-4EA4-A32A-52496AD706AB}" dt="2022-09-09T05:00:58.336" v="8010" actId="478"/>
          <ac:spMkLst>
            <pc:docMk/>
            <pc:sldMk cId="4189971457" sldId="1599"/>
            <ac:spMk id="35" creationId="{10A1A2E0-BB49-6156-4C58-811573B3C7D1}"/>
          </ac:spMkLst>
        </pc:spChg>
        <pc:spChg chg="add del mod">
          <ac:chgData name="Ariel Rodriguez Rojas" userId="f203edef-e99f-4492-88de-86ec23d69b8b" providerId="ADAL" clId="{08D9ACC4-2CF7-4EA4-A32A-52496AD706AB}" dt="2022-09-09T04:59:58.085" v="7987"/>
          <ac:spMkLst>
            <pc:docMk/>
            <pc:sldMk cId="4189971457" sldId="1599"/>
            <ac:spMk id="36" creationId="{57727B8F-A951-CB72-E7A4-A41911C39D85}"/>
          </ac:spMkLst>
        </pc:spChg>
        <pc:spChg chg="add del mod">
          <ac:chgData name="Ariel Rodriguez Rojas" userId="f203edef-e99f-4492-88de-86ec23d69b8b" providerId="ADAL" clId="{08D9ACC4-2CF7-4EA4-A32A-52496AD706AB}" dt="2022-09-09T05:00:58.336" v="8010" actId="478"/>
          <ac:spMkLst>
            <pc:docMk/>
            <pc:sldMk cId="4189971457" sldId="1599"/>
            <ac:spMk id="37" creationId="{EC14BDCD-77EE-7F36-3326-F4301C388C3A}"/>
          </ac:spMkLst>
        </pc:spChg>
        <pc:spChg chg="add del mod">
          <ac:chgData name="Ariel Rodriguez Rojas" userId="f203edef-e99f-4492-88de-86ec23d69b8b" providerId="ADAL" clId="{08D9ACC4-2CF7-4EA4-A32A-52496AD706AB}" dt="2022-09-09T05:00:58.336" v="8010" actId="478"/>
          <ac:spMkLst>
            <pc:docMk/>
            <pc:sldMk cId="4189971457" sldId="1599"/>
            <ac:spMk id="38" creationId="{B9A7F8B5-F258-D49D-C14C-74A4C5FA3B7A}"/>
          </ac:spMkLst>
        </pc:spChg>
        <pc:spChg chg="add del mod">
          <ac:chgData name="Ariel Rodriguez Rojas" userId="f203edef-e99f-4492-88de-86ec23d69b8b" providerId="ADAL" clId="{08D9ACC4-2CF7-4EA4-A32A-52496AD706AB}" dt="2022-09-09T05:00:58.336" v="8010" actId="478"/>
          <ac:spMkLst>
            <pc:docMk/>
            <pc:sldMk cId="4189971457" sldId="1599"/>
            <ac:spMk id="39" creationId="{BE248FFE-B1A6-C888-FC29-4CB2536770E7}"/>
          </ac:spMkLst>
        </pc:spChg>
        <pc:spChg chg="add del mod">
          <ac:chgData name="Ariel Rodriguez Rojas" userId="f203edef-e99f-4492-88de-86ec23d69b8b" providerId="ADAL" clId="{08D9ACC4-2CF7-4EA4-A32A-52496AD706AB}" dt="2022-09-09T05:00:58.336" v="8010" actId="478"/>
          <ac:spMkLst>
            <pc:docMk/>
            <pc:sldMk cId="4189971457" sldId="1599"/>
            <ac:spMk id="40" creationId="{38339337-F4C2-6C94-C2E8-714DBF7BF755}"/>
          </ac:spMkLst>
        </pc:spChg>
        <pc:spChg chg="add del mod">
          <ac:chgData name="Ariel Rodriguez Rojas" userId="f203edef-e99f-4492-88de-86ec23d69b8b" providerId="ADAL" clId="{08D9ACC4-2CF7-4EA4-A32A-52496AD706AB}" dt="2022-09-09T05:00:58.336" v="8010" actId="478"/>
          <ac:spMkLst>
            <pc:docMk/>
            <pc:sldMk cId="4189971457" sldId="1599"/>
            <ac:spMk id="41" creationId="{CB720F22-9CFF-DC11-FBD7-9B78A377F332}"/>
          </ac:spMkLst>
        </pc:spChg>
        <pc:picChg chg="add mod modCrop">
          <ac:chgData name="Ariel Rodriguez Rojas" userId="f203edef-e99f-4492-88de-86ec23d69b8b" providerId="ADAL" clId="{08D9ACC4-2CF7-4EA4-A32A-52496AD706AB}" dt="2022-09-09T03:49:22.996" v="7121" actId="1076"/>
          <ac:picMkLst>
            <pc:docMk/>
            <pc:sldMk cId="4189971457" sldId="1599"/>
            <ac:picMk id="4" creationId="{7CBB62E8-2B50-971A-9856-E0B6E5690673}"/>
          </ac:picMkLst>
        </pc:picChg>
        <pc:picChg chg="add del">
          <ac:chgData name="Ariel Rodriguez Rojas" userId="f203edef-e99f-4492-88de-86ec23d69b8b" providerId="ADAL" clId="{08D9ACC4-2CF7-4EA4-A32A-52496AD706AB}" dt="2022-09-09T04:52:15.852" v="7861" actId="478"/>
          <ac:picMkLst>
            <pc:docMk/>
            <pc:sldMk cId="4189971457" sldId="1599"/>
            <ac:picMk id="6" creationId="{2E7ED51B-DA7F-DE88-5581-F7483C3B53E7}"/>
          </ac:picMkLst>
        </pc:picChg>
        <pc:picChg chg="del">
          <ac:chgData name="Ariel Rodriguez Rojas" userId="f203edef-e99f-4492-88de-86ec23d69b8b" providerId="ADAL" clId="{08D9ACC4-2CF7-4EA4-A32A-52496AD706AB}" dt="2022-09-08T21:30:20.629" v="5275" actId="478"/>
          <ac:picMkLst>
            <pc:docMk/>
            <pc:sldMk cId="4189971457" sldId="1599"/>
            <ac:picMk id="6" creationId="{9C8A5525-18C0-6E6D-8BF1-D41C8F307A16}"/>
          </ac:picMkLst>
        </pc:picChg>
        <pc:picChg chg="add del mod modCrop">
          <ac:chgData name="Ariel Rodriguez Rojas" userId="f203edef-e99f-4492-88de-86ec23d69b8b" providerId="ADAL" clId="{08D9ACC4-2CF7-4EA4-A32A-52496AD706AB}" dt="2022-09-09T03:47:10.714" v="7116" actId="478"/>
          <ac:picMkLst>
            <pc:docMk/>
            <pc:sldMk cId="4189971457" sldId="1599"/>
            <ac:picMk id="8" creationId="{0EAD85A6-BC15-A214-F620-1172043A9569}"/>
          </ac:picMkLst>
        </pc:picChg>
        <pc:picChg chg="add del mod modCrop">
          <ac:chgData name="Ariel Rodriguez Rojas" userId="f203edef-e99f-4492-88de-86ec23d69b8b" providerId="ADAL" clId="{08D9ACC4-2CF7-4EA4-A32A-52496AD706AB}" dt="2022-09-09T04:55:31.451" v="7909" actId="478"/>
          <ac:picMkLst>
            <pc:docMk/>
            <pc:sldMk cId="4189971457" sldId="1599"/>
            <ac:picMk id="9" creationId="{8E2F247B-9102-CFEB-5368-3A84381D962E}"/>
          </ac:picMkLst>
        </pc:picChg>
        <pc:picChg chg="add del mod">
          <ac:chgData name="Ariel Rodriguez Rojas" userId="f203edef-e99f-4492-88de-86ec23d69b8b" providerId="ADAL" clId="{08D9ACC4-2CF7-4EA4-A32A-52496AD706AB}" dt="2022-09-09T04:55:26.374" v="7908" actId="478"/>
          <ac:picMkLst>
            <pc:docMk/>
            <pc:sldMk cId="4189971457" sldId="1599"/>
            <ac:picMk id="21" creationId="{779EC615-342A-0625-6115-C87A0AD8700B}"/>
          </ac:picMkLst>
        </pc:picChg>
        <pc:picChg chg="add del mod">
          <ac:chgData name="Ariel Rodriguez Rojas" userId="f203edef-e99f-4492-88de-86ec23d69b8b" providerId="ADAL" clId="{08D9ACC4-2CF7-4EA4-A32A-52496AD706AB}" dt="2022-09-09T05:00:58.336" v="8010" actId="478"/>
          <ac:picMkLst>
            <pc:docMk/>
            <pc:sldMk cId="4189971457" sldId="1599"/>
            <ac:picMk id="22" creationId="{2CB2F57B-AFC2-9AA7-FF46-07BACB462E45}"/>
          </ac:picMkLst>
        </pc:picChg>
        <pc:picChg chg="add del mod">
          <ac:chgData name="Ariel Rodriguez Rojas" userId="f203edef-e99f-4492-88de-86ec23d69b8b" providerId="ADAL" clId="{08D9ACC4-2CF7-4EA4-A32A-52496AD706AB}" dt="2022-09-09T05:00:51.586" v="8008" actId="478"/>
          <ac:picMkLst>
            <pc:docMk/>
            <pc:sldMk cId="4189971457" sldId="1599"/>
            <ac:picMk id="23" creationId="{EB2C5DB1-57A0-7D58-E4C3-24D62A064877}"/>
          </ac:picMkLst>
        </pc:picChg>
        <pc:picChg chg="add del mod">
          <ac:chgData name="Ariel Rodriguez Rojas" userId="f203edef-e99f-4492-88de-86ec23d69b8b" providerId="ADAL" clId="{08D9ACC4-2CF7-4EA4-A32A-52496AD706AB}" dt="2022-09-09T05:08:19.105" v="8057" actId="478"/>
          <ac:picMkLst>
            <pc:docMk/>
            <pc:sldMk cId="4189971457" sldId="1599"/>
            <ac:picMk id="42" creationId="{6AE91F7C-C7C7-FA78-1492-299D48C48E5F}"/>
          </ac:picMkLst>
        </pc:picChg>
        <pc:picChg chg="add del mod">
          <ac:chgData name="Ariel Rodriguez Rojas" userId="f203edef-e99f-4492-88de-86ec23d69b8b" providerId="ADAL" clId="{08D9ACC4-2CF7-4EA4-A32A-52496AD706AB}" dt="2022-09-09T05:08:19.946" v="8058" actId="478"/>
          <ac:picMkLst>
            <pc:docMk/>
            <pc:sldMk cId="4189971457" sldId="1599"/>
            <ac:picMk id="43" creationId="{148C93AF-FF80-9236-CFBC-E4FF04CD99EF}"/>
          </ac:picMkLst>
        </pc:picChg>
        <pc:cxnChg chg="add del mod">
          <ac:chgData name="Ariel Rodriguez Rojas" userId="f203edef-e99f-4492-88de-86ec23d69b8b" providerId="ADAL" clId="{08D9ACC4-2CF7-4EA4-A32A-52496AD706AB}" dt="2022-09-09T04:58:31.400" v="7940" actId="478"/>
          <ac:cxnSpMkLst>
            <pc:docMk/>
            <pc:sldMk cId="4189971457" sldId="1599"/>
            <ac:cxnSpMk id="25" creationId="{268ACBB6-44E0-6AEA-0774-33581DCE4345}"/>
          </ac:cxnSpMkLst>
        </pc:cxnChg>
        <pc:cxnChg chg="add del">
          <ac:chgData name="Ariel Rodriguez Rojas" userId="f203edef-e99f-4492-88de-86ec23d69b8b" providerId="ADAL" clId="{08D9ACC4-2CF7-4EA4-A32A-52496AD706AB}" dt="2022-09-09T04:58:32.089" v="7941" actId="478"/>
          <ac:cxnSpMkLst>
            <pc:docMk/>
            <pc:sldMk cId="4189971457" sldId="1599"/>
            <ac:cxnSpMk id="27" creationId="{07850A17-2DB1-3B06-97C6-8BBE2C2A0ABC}"/>
          </ac:cxnSpMkLst>
        </pc:cxnChg>
        <pc:cxnChg chg="add del">
          <ac:chgData name="Ariel Rodriguez Rojas" userId="f203edef-e99f-4492-88de-86ec23d69b8b" providerId="ADAL" clId="{08D9ACC4-2CF7-4EA4-A32A-52496AD706AB}" dt="2022-09-09T04:58:30.285" v="7939" actId="478"/>
          <ac:cxnSpMkLst>
            <pc:docMk/>
            <pc:sldMk cId="4189971457" sldId="1599"/>
            <ac:cxnSpMk id="29" creationId="{777CD817-4F8A-DB5C-EE37-19763F31FF5F}"/>
          </ac:cxnSpMkLst>
        </pc:cxnChg>
        <pc:cxnChg chg="add del">
          <ac:chgData name="Ariel Rodriguez Rojas" userId="f203edef-e99f-4492-88de-86ec23d69b8b" providerId="ADAL" clId="{08D9ACC4-2CF7-4EA4-A32A-52496AD706AB}" dt="2022-09-09T05:01:32.727" v="8016" actId="478"/>
          <ac:cxnSpMkLst>
            <pc:docMk/>
            <pc:sldMk cId="4189971457" sldId="1599"/>
            <ac:cxnSpMk id="45" creationId="{A04C38F8-6CAD-E028-3A70-51B3D556A7CE}"/>
          </ac:cxnSpMkLst>
        </pc:cxnChg>
        <pc:cxnChg chg="add del mod">
          <ac:chgData name="Ariel Rodriguez Rojas" userId="f203edef-e99f-4492-88de-86ec23d69b8b" providerId="ADAL" clId="{08D9ACC4-2CF7-4EA4-A32A-52496AD706AB}" dt="2022-09-09T05:08:22.607" v="8059" actId="478"/>
          <ac:cxnSpMkLst>
            <pc:docMk/>
            <pc:sldMk cId="4189971457" sldId="1599"/>
            <ac:cxnSpMk id="47" creationId="{0CEB0862-3545-17F3-71F1-58E0A9ADFF62}"/>
          </ac:cxnSpMkLst>
        </pc:cxnChg>
        <pc:cxnChg chg="add del mod">
          <ac:chgData name="Ariel Rodriguez Rojas" userId="f203edef-e99f-4492-88de-86ec23d69b8b" providerId="ADAL" clId="{08D9ACC4-2CF7-4EA4-A32A-52496AD706AB}" dt="2022-09-09T05:08:22.607" v="8059" actId="478"/>
          <ac:cxnSpMkLst>
            <pc:docMk/>
            <pc:sldMk cId="4189971457" sldId="1599"/>
            <ac:cxnSpMk id="49" creationId="{B1EB292B-36EC-16B2-EB4D-42717B0CA3C4}"/>
          </ac:cxnSpMkLst>
        </pc:cxnChg>
        <pc:cxnChg chg="add del mod">
          <ac:chgData name="Ariel Rodriguez Rojas" userId="f203edef-e99f-4492-88de-86ec23d69b8b" providerId="ADAL" clId="{08D9ACC4-2CF7-4EA4-A32A-52496AD706AB}" dt="2022-09-09T05:08:22.607" v="8059" actId="478"/>
          <ac:cxnSpMkLst>
            <pc:docMk/>
            <pc:sldMk cId="4189971457" sldId="1599"/>
            <ac:cxnSpMk id="52" creationId="{FE6CDB5A-18C3-FC1E-32B9-F9648E94B867}"/>
          </ac:cxnSpMkLst>
        </pc:cxnChg>
        <pc:cxnChg chg="add del mod">
          <ac:chgData name="Ariel Rodriguez Rojas" userId="f203edef-e99f-4492-88de-86ec23d69b8b" providerId="ADAL" clId="{08D9ACC4-2CF7-4EA4-A32A-52496AD706AB}" dt="2022-09-09T05:08:22.607" v="8059" actId="478"/>
          <ac:cxnSpMkLst>
            <pc:docMk/>
            <pc:sldMk cId="4189971457" sldId="1599"/>
            <ac:cxnSpMk id="53" creationId="{53FD86A6-04DB-A1DA-C71B-499EB79F013A}"/>
          </ac:cxnSpMkLst>
        </pc:cxnChg>
        <pc:cxnChg chg="add del mod">
          <ac:chgData name="Ariel Rodriguez Rojas" userId="f203edef-e99f-4492-88de-86ec23d69b8b" providerId="ADAL" clId="{08D9ACC4-2CF7-4EA4-A32A-52496AD706AB}" dt="2022-09-09T05:08:22.607" v="8059" actId="478"/>
          <ac:cxnSpMkLst>
            <pc:docMk/>
            <pc:sldMk cId="4189971457" sldId="1599"/>
            <ac:cxnSpMk id="57" creationId="{C1DF6364-A73D-8304-6622-1FDF7DDA3AF3}"/>
          </ac:cxnSpMkLst>
        </pc:cxnChg>
        <pc:cxnChg chg="add del mod">
          <ac:chgData name="Ariel Rodriguez Rojas" userId="f203edef-e99f-4492-88de-86ec23d69b8b" providerId="ADAL" clId="{08D9ACC4-2CF7-4EA4-A32A-52496AD706AB}" dt="2022-09-09T05:08:22.607" v="8059" actId="478"/>
          <ac:cxnSpMkLst>
            <pc:docMk/>
            <pc:sldMk cId="4189971457" sldId="1599"/>
            <ac:cxnSpMk id="60" creationId="{3F980548-F61A-5AEA-FC4A-85A0D4FF231A}"/>
          </ac:cxnSpMkLst>
        </pc:cxnChg>
        <pc:cxnChg chg="add del mod">
          <ac:chgData name="Ariel Rodriguez Rojas" userId="f203edef-e99f-4492-88de-86ec23d69b8b" providerId="ADAL" clId="{08D9ACC4-2CF7-4EA4-A32A-52496AD706AB}" dt="2022-09-09T05:08:22.607" v="8059" actId="478"/>
          <ac:cxnSpMkLst>
            <pc:docMk/>
            <pc:sldMk cId="4189971457" sldId="1599"/>
            <ac:cxnSpMk id="62" creationId="{1467E46D-7C0D-48FE-FA69-89A2B4B8E43B}"/>
          </ac:cxnSpMkLst>
        </pc:cxnChg>
        <pc:cxnChg chg="add del mod">
          <ac:chgData name="Ariel Rodriguez Rojas" userId="f203edef-e99f-4492-88de-86ec23d69b8b" providerId="ADAL" clId="{08D9ACC4-2CF7-4EA4-A32A-52496AD706AB}" dt="2022-09-09T05:08:22.607" v="8059" actId="478"/>
          <ac:cxnSpMkLst>
            <pc:docMk/>
            <pc:sldMk cId="4189971457" sldId="1599"/>
            <ac:cxnSpMk id="64" creationId="{6F8CB81D-20B1-F88D-D191-04BF0AAE3D02}"/>
          </ac:cxnSpMkLst>
        </pc:cxnChg>
        <pc:cxnChg chg="add del mod">
          <ac:chgData name="Ariel Rodriguez Rojas" userId="f203edef-e99f-4492-88de-86ec23d69b8b" providerId="ADAL" clId="{08D9ACC4-2CF7-4EA4-A32A-52496AD706AB}" dt="2022-09-09T05:08:22.607" v="8059" actId="478"/>
          <ac:cxnSpMkLst>
            <pc:docMk/>
            <pc:sldMk cId="4189971457" sldId="1599"/>
            <ac:cxnSpMk id="67" creationId="{5D1A749E-964E-0519-4A4E-C568527D2B79}"/>
          </ac:cxnSpMkLst>
        </pc:cxnChg>
        <pc:cxnChg chg="add del mod">
          <ac:chgData name="Ariel Rodriguez Rojas" userId="f203edef-e99f-4492-88de-86ec23d69b8b" providerId="ADAL" clId="{08D9ACC4-2CF7-4EA4-A32A-52496AD706AB}" dt="2022-09-09T05:08:22.607" v="8059" actId="478"/>
          <ac:cxnSpMkLst>
            <pc:docMk/>
            <pc:sldMk cId="4189971457" sldId="1599"/>
            <ac:cxnSpMk id="74" creationId="{7D9C4305-B73E-C71D-F2A8-A23E5758461E}"/>
          </ac:cxnSpMkLst>
        </pc:cxnChg>
        <pc:cxnChg chg="add del mod">
          <ac:chgData name="Ariel Rodriguez Rojas" userId="f203edef-e99f-4492-88de-86ec23d69b8b" providerId="ADAL" clId="{08D9ACC4-2CF7-4EA4-A32A-52496AD706AB}" dt="2022-09-09T05:08:22.607" v="8059" actId="478"/>
          <ac:cxnSpMkLst>
            <pc:docMk/>
            <pc:sldMk cId="4189971457" sldId="1599"/>
            <ac:cxnSpMk id="76" creationId="{80807724-FD21-3758-24E6-900FABF1FF1B}"/>
          </ac:cxnSpMkLst>
        </pc:cxnChg>
        <pc:cxnChg chg="add del mod">
          <ac:chgData name="Ariel Rodriguez Rojas" userId="f203edef-e99f-4492-88de-86ec23d69b8b" providerId="ADAL" clId="{08D9ACC4-2CF7-4EA4-A32A-52496AD706AB}" dt="2022-09-09T05:08:22.607" v="8059" actId="478"/>
          <ac:cxnSpMkLst>
            <pc:docMk/>
            <pc:sldMk cId="4189971457" sldId="1599"/>
            <ac:cxnSpMk id="81" creationId="{8E6952A5-6935-36C9-52B8-F604564CA59A}"/>
          </ac:cxnSpMkLst>
        </pc:cxnChg>
        <pc:cxnChg chg="add del mod">
          <ac:chgData name="Ariel Rodriguez Rojas" userId="f203edef-e99f-4492-88de-86ec23d69b8b" providerId="ADAL" clId="{08D9ACC4-2CF7-4EA4-A32A-52496AD706AB}" dt="2022-09-09T05:08:22.607" v="8059" actId="478"/>
          <ac:cxnSpMkLst>
            <pc:docMk/>
            <pc:sldMk cId="4189971457" sldId="1599"/>
            <ac:cxnSpMk id="84" creationId="{D71B2E8E-AFCC-F14E-4712-2479A456BBE9}"/>
          </ac:cxnSpMkLst>
        </pc:cxnChg>
        <pc:cxnChg chg="add del">
          <ac:chgData name="Ariel Rodriguez Rojas" userId="f203edef-e99f-4492-88de-86ec23d69b8b" providerId="ADAL" clId="{08D9ACC4-2CF7-4EA4-A32A-52496AD706AB}" dt="2022-09-09T05:08:22.607" v="8059" actId="478"/>
          <ac:cxnSpMkLst>
            <pc:docMk/>
            <pc:sldMk cId="4189971457" sldId="1599"/>
            <ac:cxnSpMk id="88" creationId="{811F1A1E-1AB7-B44D-757C-09081EB97746}"/>
          </ac:cxnSpMkLst>
        </pc:cxnChg>
        <pc:cxnChg chg="add del mod">
          <ac:chgData name="Ariel Rodriguez Rojas" userId="f203edef-e99f-4492-88de-86ec23d69b8b" providerId="ADAL" clId="{08D9ACC4-2CF7-4EA4-A32A-52496AD706AB}" dt="2022-09-09T05:08:22.607" v="8059" actId="478"/>
          <ac:cxnSpMkLst>
            <pc:docMk/>
            <pc:sldMk cId="4189971457" sldId="1599"/>
            <ac:cxnSpMk id="90" creationId="{BD702C59-8AAB-0D5E-E2DD-C59A9F74F4C7}"/>
          </ac:cxnSpMkLst>
        </pc:cxnChg>
      </pc:sldChg>
      <pc:sldChg chg="add del">
        <pc:chgData name="Ariel Rodriguez Rojas" userId="f203edef-e99f-4492-88de-86ec23d69b8b" providerId="ADAL" clId="{08D9ACC4-2CF7-4EA4-A32A-52496AD706AB}" dt="2022-09-08T21:30:23.561" v="5278"/>
        <pc:sldMkLst>
          <pc:docMk/>
          <pc:sldMk cId="3812010294" sldId="1600"/>
        </pc:sldMkLst>
      </pc:sldChg>
      <pc:sldChg chg="addSp delSp modSp add del mod">
        <pc:chgData name="Ariel Rodriguez Rojas" userId="f203edef-e99f-4492-88de-86ec23d69b8b" providerId="ADAL" clId="{08D9ACC4-2CF7-4EA4-A32A-52496AD706AB}" dt="2022-09-09T04:02:18.538" v="7294" actId="47"/>
        <pc:sldMkLst>
          <pc:docMk/>
          <pc:sldMk cId="2998627902" sldId="1601"/>
        </pc:sldMkLst>
        <pc:spChg chg="del mod">
          <ac:chgData name="Ariel Rodriguez Rojas" userId="f203edef-e99f-4492-88de-86ec23d69b8b" providerId="ADAL" clId="{08D9ACC4-2CF7-4EA4-A32A-52496AD706AB}" dt="2022-09-09T03:11:56.281" v="6452" actId="478"/>
          <ac:spMkLst>
            <pc:docMk/>
            <pc:sldMk cId="2998627902" sldId="1601"/>
            <ac:spMk id="2" creationId="{71524CBF-925D-4519-BA70-28AFB1912960}"/>
          </ac:spMkLst>
        </pc:spChg>
        <pc:spChg chg="del">
          <ac:chgData name="Ariel Rodriguez Rojas" userId="f203edef-e99f-4492-88de-86ec23d69b8b" providerId="ADAL" clId="{08D9ACC4-2CF7-4EA4-A32A-52496AD706AB}" dt="2022-09-08T21:43:01.043" v="5354" actId="478"/>
          <ac:spMkLst>
            <pc:docMk/>
            <pc:sldMk cId="2998627902" sldId="1601"/>
            <ac:spMk id="4" creationId="{EAEEF4FE-ACB5-E650-7E01-A6B80C56F7F7}"/>
          </ac:spMkLst>
        </pc:spChg>
        <pc:spChg chg="add mod">
          <ac:chgData name="Ariel Rodriguez Rojas" userId="f203edef-e99f-4492-88de-86ec23d69b8b" providerId="ADAL" clId="{08D9ACC4-2CF7-4EA4-A32A-52496AD706AB}" dt="2022-09-09T03:15:34.720" v="6520" actId="1076"/>
          <ac:spMkLst>
            <pc:docMk/>
            <pc:sldMk cId="2998627902" sldId="1601"/>
            <ac:spMk id="20" creationId="{36383161-7A9E-A6BC-5C27-8C4932DFD53B}"/>
          </ac:spMkLst>
        </pc:spChg>
        <pc:spChg chg="add mod">
          <ac:chgData name="Ariel Rodriguez Rojas" userId="f203edef-e99f-4492-88de-86ec23d69b8b" providerId="ADAL" clId="{08D9ACC4-2CF7-4EA4-A32A-52496AD706AB}" dt="2022-09-09T03:15:34.720" v="6520" actId="1076"/>
          <ac:spMkLst>
            <pc:docMk/>
            <pc:sldMk cId="2998627902" sldId="1601"/>
            <ac:spMk id="21" creationId="{38CC04EF-FE70-0575-8139-6A52C725DCB2}"/>
          </ac:spMkLst>
        </pc:spChg>
        <pc:spChg chg="add mod">
          <ac:chgData name="Ariel Rodriguez Rojas" userId="f203edef-e99f-4492-88de-86ec23d69b8b" providerId="ADAL" clId="{08D9ACC4-2CF7-4EA4-A32A-52496AD706AB}" dt="2022-09-09T03:15:34.720" v="6520" actId="1076"/>
          <ac:spMkLst>
            <pc:docMk/>
            <pc:sldMk cId="2998627902" sldId="1601"/>
            <ac:spMk id="22" creationId="{C24057B3-2B5B-BC58-A787-5DA3944E650B}"/>
          </ac:spMkLst>
        </pc:spChg>
        <pc:spChg chg="add mod">
          <ac:chgData name="Ariel Rodriguez Rojas" userId="f203edef-e99f-4492-88de-86ec23d69b8b" providerId="ADAL" clId="{08D9ACC4-2CF7-4EA4-A32A-52496AD706AB}" dt="2022-09-09T03:59:56.168" v="7265"/>
          <ac:spMkLst>
            <pc:docMk/>
            <pc:sldMk cId="2998627902" sldId="1601"/>
            <ac:spMk id="23" creationId="{8CD5924C-C266-E3B4-BAC7-D08540DADBE0}"/>
          </ac:spMkLst>
        </pc:spChg>
        <pc:spChg chg="add mod">
          <ac:chgData name="Ariel Rodriguez Rojas" userId="f203edef-e99f-4492-88de-86ec23d69b8b" providerId="ADAL" clId="{08D9ACC4-2CF7-4EA4-A32A-52496AD706AB}" dt="2022-09-09T03:59:56.168" v="7265"/>
          <ac:spMkLst>
            <pc:docMk/>
            <pc:sldMk cId="2998627902" sldId="1601"/>
            <ac:spMk id="24" creationId="{261E1FC9-F5CC-4BC7-32EB-7FB4DAEF463A}"/>
          </ac:spMkLst>
        </pc:spChg>
        <pc:spChg chg="add mod">
          <ac:chgData name="Ariel Rodriguez Rojas" userId="f203edef-e99f-4492-88de-86ec23d69b8b" providerId="ADAL" clId="{08D9ACC4-2CF7-4EA4-A32A-52496AD706AB}" dt="2022-09-09T03:59:56.168" v="7265"/>
          <ac:spMkLst>
            <pc:docMk/>
            <pc:sldMk cId="2998627902" sldId="1601"/>
            <ac:spMk id="25" creationId="{15FE6C61-4599-DCE0-0B0E-F98FE64446CD}"/>
          </ac:spMkLst>
        </pc:spChg>
        <pc:picChg chg="del">
          <ac:chgData name="Ariel Rodriguez Rojas" userId="f203edef-e99f-4492-88de-86ec23d69b8b" providerId="ADAL" clId="{08D9ACC4-2CF7-4EA4-A32A-52496AD706AB}" dt="2022-09-09T00:23:44.941" v="6419" actId="478"/>
          <ac:picMkLst>
            <pc:docMk/>
            <pc:sldMk cId="2998627902" sldId="1601"/>
            <ac:picMk id="3" creationId="{704838B6-FB6C-95DC-741A-2CDDEF6515AD}"/>
          </ac:picMkLst>
        </pc:picChg>
        <pc:picChg chg="add del mod">
          <ac:chgData name="Ariel Rodriguez Rojas" userId="f203edef-e99f-4492-88de-86ec23d69b8b" providerId="ADAL" clId="{08D9ACC4-2CF7-4EA4-A32A-52496AD706AB}" dt="2022-09-09T03:12:57.214" v="6458" actId="478"/>
          <ac:picMkLst>
            <pc:docMk/>
            <pc:sldMk cId="2998627902" sldId="1601"/>
            <ac:picMk id="4" creationId="{BC60FCE0-1A0C-2AE1-2B4E-B65955A34FB6}"/>
          </ac:picMkLst>
        </pc:picChg>
        <pc:picChg chg="add del mod">
          <ac:chgData name="Ariel Rodriguez Rojas" userId="f203edef-e99f-4492-88de-86ec23d69b8b" providerId="ADAL" clId="{08D9ACC4-2CF7-4EA4-A32A-52496AD706AB}" dt="2022-09-09T03:11:47.206" v="6447" actId="478"/>
          <ac:picMkLst>
            <pc:docMk/>
            <pc:sldMk cId="2998627902" sldId="1601"/>
            <ac:picMk id="6" creationId="{2A75962D-04A7-045D-6B50-8D53384D4E7E}"/>
          </ac:picMkLst>
        </pc:picChg>
        <pc:picChg chg="del">
          <ac:chgData name="Ariel Rodriguez Rojas" userId="f203edef-e99f-4492-88de-86ec23d69b8b" providerId="ADAL" clId="{08D9ACC4-2CF7-4EA4-A32A-52496AD706AB}" dt="2022-09-09T00:23:44.556" v="6418" actId="478"/>
          <ac:picMkLst>
            <pc:docMk/>
            <pc:sldMk cId="2998627902" sldId="1601"/>
            <ac:picMk id="6" creationId="{B43A8EF6-FB28-C066-0E50-58B11F702585}"/>
          </ac:picMkLst>
        </pc:picChg>
        <pc:picChg chg="add del mod">
          <ac:chgData name="Ariel Rodriguez Rojas" userId="f203edef-e99f-4492-88de-86ec23d69b8b" providerId="ADAL" clId="{08D9ACC4-2CF7-4EA4-A32A-52496AD706AB}" dt="2022-09-09T03:11:17.835" v="6443" actId="478"/>
          <ac:picMkLst>
            <pc:docMk/>
            <pc:sldMk cId="2998627902" sldId="1601"/>
            <ac:picMk id="8" creationId="{8EA1E89E-E616-3CB7-000D-FE3E2486AEE9}"/>
          </ac:picMkLst>
        </pc:picChg>
        <pc:picChg chg="add del mod">
          <ac:chgData name="Ariel Rodriguez Rojas" userId="f203edef-e99f-4492-88de-86ec23d69b8b" providerId="ADAL" clId="{08D9ACC4-2CF7-4EA4-A32A-52496AD706AB}" dt="2022-09-09T03:12:57.214" v="6458" actId="478"/>
          <ac:picMkLst>
            <pc:docMk/>
            <pc:sldMk cId="2998627902" sldId="1601"/>
            <ac:picMk id="10" creationId="{7994FA7F-0A64-7B39-6F8F-0D1A776FDBF9}"/>
          </ac:picMkLst>
        </pc:picChg>
        <pc:picChg chg="add del mod">
          <ac:chgData name="Ariel Rodriguez Rojas" userId="f203edef-e99f-4492-88de-86ec23d69b8b" providerId="ADAL" clId="{08D9ACC4-2CF7-4EA4-A32A-52496AD706AB}" dt="2022-09-09T03:12:57.214" v="6458" actId="478"/>
          <ac:picMkLst>
            <pc:docMk/>
            <pc:sldMk cId="2998627902" sldId="1601"/>
            <ac:picMk id="12" creationId="{74DD341A-AC1E-C325-67E3-93A657ED5CC4}"/>
          </ac:picMkLst>
        </pc:picChg>
        <pc:picChg chg="add mod">
          <ac:chgData name="Ariel Rodriguez Rojas" userId="f203edef-e99f-4492-88de-86ec23d69b8b" providerId="ADAL" clId="{08D9ACC4-2CF7-4EA4-A32A-52496AD706AB}" dt="2022-09-09T03:15:34.720" v="6520" actId="1076"/>
          <ac:picMkLst>
            <pc:docMk/>
            <pc:sldMk cId="2998627902" sldId="1601"/>
            <ac:picMk id="14" creationId="{A83BA2F2-77FB-86FF-095A-68810557AD0E}"/>
          </ac:picMkLst>
        </pc:picChg>
        <pc:picChg chg="add mod">
          <ac:chgData name="Ariel Rodriguez Rojas" userId="f203edef-e99f-4492-88de-86ec23d69b8b" providerId="ADAL" clId="{08D9ACC4-2CF7-4EA4-A32A-52496AD706AB}" dt="2022-09-09T03:15:34.720" v="6520" actId="1076"/>
          <ac:picMkLst>
            <pc:docMk/>
            <pc:sldMk cId="2998627902" sldId="1601"/>
            <ac:picMk id="17" creationId="{234122DF-6F76-9619-FA97-BD240EAF8DFE}"/>
          </ac:picMkLst>
        </pc:picChg>
        <pc:picChg chg="add mod">
          <ac:chgData name="Ariel Rodriguez Rojas" userId="f203edef-e99f-4492-88de-86ec23d69b8b" providerId="ADAL" clId="{08D9ACC4-2CF7-4EA4-A32A-52496AD706AB}" dt="2022-09-09T03:15:34.720" v="6520" actId="1076"/>
          <ac:picMkLst>
            <pc:docMk/>
            <pc:sldMk cId="2998627902" sldId="1601"/>
            <ac:picMk id="19" creationId="{2E178720-56E9-FC12-3774-B999ECA43FC9}"/>
          </ac:picMkLst>
        </pc:picChg>
      </pc:sldChg>
      <pc:sldChg chg="addSp modSp mod">
        <pc:chgData name="Ariel Rodriguez Rojas" userId="f203edef-e99f-4492-88de-86ec23d69b8b" providerId="ADAL" clId="{08D9ACC4-2CF7-4EA4-A32A-52496AD706AB}" dt="2022-09-09T13:29:51.322" v="8572" actId="20577"/>
        <pc:sldMkLst>
          <pc:docMk/>
          <pc:sldMk cId="1470631973" sldId="1602"/>
        </pc:sldMkLst>
        <pc:spChg chg="mod">
          <ac:chgData name="Ariel Rodriguez Rojas" userId="f203edef-e99f-4492-88de-86ec23d69b8b" providerId="ADAL" clId="{08D9ACC4-2CF7-4EA4-A32A-52496AD706AB}" dt="2022-09-09T04:24:52.092" v="7641" actId="1076"/>
          <ac:spMkLst>
            <pc:docMk/>
            <pc:sldMk cId="1470631973" sldId="1602"/>
            <ac:spMk id="2" creationId="{5123B9B7-D6B1-B62B-7344-AFFE19979B8C}"/>
          </ac:spMkLst>
        </pc:spChg>
        <pc:spChg chg="add mod">
          <ac:chgData name="Ariel Rodriguez Rojas" userId="f203edef-e99f-4492-88de-86ec23d69b8b" providerId="ADAL" clId="{08D9ACC4-2CF7-4EA4-A32A-52496AD706AB}" dt="2022-09-09T04:24:52.092" v="7641" actId="1076"/>
          <ac:spMkLst>
            <pc:docMk/>
            <pc:sldMk cId="1470631973" sldId="1602"/>
            <ac:spMk id="3" creationId="{F27FEA78-3376-C514-CCF5-07270270D6B5}"/>
          </ac:spMkLst>
        </pc:spChg>
        <pc:spChg chg="mod">
          <ac:chgData name="Ariel Rodriguez Rojas" userId="f203edef-e99f-4492-88de-86ec23d69b8b" providerId="ADAL" clId="{08D9ACC4-2CF7-4EA4-A32A-52496AD706AB}" dt="2022-09-09T04:25:45.478" v="7662" actId="20577"/>
          <ac:spMkLst>
            <pc:docMk/>
            <pc:sldMk cId="1470631973" sldId="1602"/>
            <ac:spMk id="4" creationId="{785C5510-9CE7-410D-BFEA-3C69753F0110}"/>
          </ac:spMkLst>
        </pc:spChg>
        <pc:spChg chg="add mod">
          <ac:chgData name="Ariel Rodriguez Rojas" userId="f203edef-e99f-4492-88de-86ec23d69b8b" providerId="ADAL" clId="{08D9ACC4-2CF7-4EA4-A32A-52496AD706AB}" dt="2022-09-09T13:29:51.322" v="8572" actId="20577"/>
          <ac:spMkLst>
            <pc:docMk/>
            <pc:sldMk cId="1470631973" sldId="1602"/>
            <ac:spMk id="5" creationId="{8A0BC1B6-2113-6E51-C8A7-B2FA8D32B653}"/>
          </ac:spMkLst>
        </pc:spChg>
      </pc:sldChg>
      <pc:sldChg chg="add del">
        <pc:chgData name="Ariel Rodriguez Rojas" userId="f203edef-e99f-4492-88de-86ec23d69b8b" providerId="ADAL" clId="{08D9ACC4-2CF7-4EA4-A32A-52496AD706AB}" dt="2022-09-09T03:25:22.460" v="7018"/>
        <pc:sldMkLst>
          <pc:docMk/>
          <pc:sldMk cId="584485738" sldId="1603"/>
        </pc:sldMkLst>
      </pc:sldChg>
      <pc:sldChg chg="delSp add mod">
        <pc:chgData name="Ariel Rodriguez Rojas" userId="f203edef-e99f-4492-88de-86ec23d69b8b" providerId="ADAL" clId="{08D9ACC4-2CF7-4EA4-A32A-52496AD706AB}" dt="2022-09-09T03:58:04.354" v="7225" actId="478"/>
        <pc:sldMkLst>
          <pc:docMk/>
          <pc:sldMk cId="1796686024" sldId="1603"/>
        </pc:sldMkLst>
        <pc:spChg chg="del">
          <ac:chgData name="Ariel Rodriguez Rojas" userId="f203edef-e99f-4492-88de-86ec23d69b8b" providerId="ADAL" clId="{08D9ACC4-2CF7-4EA4-A32A-52496AD706AB}" dt="2022-09-09T03:58:04.354" v="7225" actId="478"/>
          <ac:spMkLst>
            <pc:docMk/>
            <pc:sldMk cId="1796686024" sldId="1603"/>
            <ac:spMk id="2" creationId="{71524CBF-925D-4519-BA70-28AFB1912960}"/>
          </ac:spMkLst>
        </pc:spChg>
        <pc:picChg chg="del">
          <ac:chgData name="Ariel Rodriguez Rojas" userId="f203edef-e99f-4492-88de-86ec23d69b8b" providerId="ADAL" clId="{08D9ACC4-2CF7-4EA4-A32A-52496AD706AB}" dt="2022-09-09T03:25:29.201" v="7022" actId="478"/>
          <ac:picMkLst>
            <pc:docMk/>
            <pc:sldMk cId="1796686024" sldId="1603"/>
            <ac:picMk id="5" creationId="{1C07072E-00CA-4DFF-14ED-00F4364CC9F2}"/>
          </ac:picMkLst>
        </pc:picChg>
      </pc:sldChg>
      <pc:sldChg chg="delSp modSp add del mod">
        <pc:chgData name="Ariel Rodriguez Rojas" userId="f203edef-e99f-4492-88de-86ec23d69b8b" providerId="ADAL" clId="{08D9ACC4-2CF7-4EA4-A32A-52496AD706AB}" dt="2022-09-09T03:25:18.052" v="7016" actId="47"/>
        <pc:sldMkLst>
          <pc:docMk/>
          <pc:sldMk cId="3054673574" sldId="1603"/>
        </pc:sldMkLst>
        <pc:spChg chg="mod">
          <ac:chgData name="Ariel Rodriguez Rojas" userId="f203edef-e99f-4492-88de-86ec23d69b8b" providerId="ADAL" clId="{08D9ACC4-2CF7-4EA4-A32A-52496AD706AB}" dt="2022-09-09T03:23:03.860" v="6868" actId="14100"/>
          <ac:spMkLst>
            <pc:docMk/>
            <pc:sldMk cId="3054673574" sldId="1603"/>
            <ac:spMk id="3" creationId="{A8B0368E-9A73-711E-F9F1-D8AB0B4A64E4}"/>
          </ac:spMkLst>
        </pc:spChg>
        <pc:spChg chg="mod">
          <ac:chgData name="Ariel Rodriguez Rojas" userId="f203edef-e99f-4492-88de-86ec23d69b8b" providerId="ADAL" clId="{08D9ACC4-2CF7-4EA4-A32A-52496AD706AB}" dt="2022-09-09T03:23:07.619" v="6869" actId="14100"/>
          <ac:spMkLst>
            <pc:docMk/>
            <pc:sldMk cId="3054673574" sldId="1603"/>
            <ac:spMk id="4" creationId="{2EE228D6-94B8-2601-A1DA-F53B5DF90D60}"/>
          </ac:spMkLst>
        </pc:spChg>
        <pc:picChg chg="del">
          <ac:chgData name="Ariel Rodriguez Rojas" userId="f203edef-e99f-4492-88de-86ec23d69b8b" providerId="ADAL" clId="{08D9ACC4-2CF7-4EA4-A32A-52496AD706AB}" dt="2022-09-09T03:22:54.216" v="6864" actId="478"/>
          <ac:picMkLst>
            <pc:docMk/>
            <pc:sldMk cId="3054673574" sldId="1603"/>
            <ac:picMk id="5" creationId="{1C07072E-00CA-4DFF-14ED-00F4364CC9F2}"/>
          </ac:picMkLst>
        </pc:picChg>
      </pc:sldChg>
      <pc:sldChg chg="addSp delSp modSp add mod">
        <pc:chgData name="Ariel Rodriguez Rojas" userId="f203edef-e99f-4492-88de-86ec23d69b8b" providerId="ADAL" clId="{08D9ACC4-2CF7-4EA4-A32A-52496AD706AB}" dt="2022-10-13T15:06:53.710" v="11229" actId="171"/>
        <pc:sldMkLst>
          <pc:docMk/>
          <pc:sldMk cId="1079179762" sldId="1604"/>
        </pc:sldMkLst>
        <pc:spChg chg="del">
          <ac:chgData name="Ariel Rodriguez Rojas" userId="f203edef-e99f-4492-88de-86ec23d69b8b" providerId="ADAL" clId="{08D9ACC4-2CF7-4EA4-A32A-52496AD706AB}" dt="2022-09-09T03:58:12.309" v="7226" actId="478"/>
          <ac:spMkLst>
            <pc:docMk/>
            <pc:sldMk cId="1079179762" sldId="1604"/>
            <ac:spMk id="2" creationId="{71524CBF-925D-4519-BA70-28AFB1912960}"/>
          </ac:spMkLst>
        </pc:spChg>
        <pc:spChg chg="add mod">
          <ac:chgData name="Ariel Rodriguez Rojas" userId="f203edef-e99f-4492-88de-86ec23d69b8b" providerId="ADAL" clId="{08D9ACC4-2CF7-4EA4-A32A-52496AD706AB}" dt="2022-10-13T15:04:16.977" v="11178" actId="14100"/>
          <ac:spMkLst>
            <pc:docMk/>
            <pc:sldMk cId="1079179762" sldId="1604"/>
            <ac:spMk id="5" creationId="{57A78682-72B7-D9CC-9DF4-4B91DB5DC367}"/>
          </ac:spMkLst>
        </pc:spChg>
        <pc:spChg chg="add del mod">
          <ac:chgData name="Ariel Rodriguez Rojas" userId="f203edef-e99f-4492-88de-86ec23d69b8b" providerId="ADAL" clId="{08D9ACC4-2CF7-4EA4-A32A-52496AD706AB}" dt="2022-09-09T13:50:13.526" v="8744" actId="478"/>
          <ac:spMkLst>
            <pc:docMk/>
            <pc:sldMk cId="1079179762" sldId="1604"/>
            <ac:spMk id="7" creationId="{0A9EE10D-6876-2E21-8237-0827822390F0}"/>
          </ac:spMkLst>
        </pc:spChg>
        <pc:spChg chg="add mod">
          <ac:chgData name="Ariel Rodriguez Rojas" userId="f203edef-e99f-4492-88de-86ec23d69b8b" providerId="ADAL" clId="{08D9ACC4-2CF7-4EA4-A32A-52496AD706AB}" dt="2022-10-13T15:04:19.866" v="11179" actId="14100"/>
          <ac:spMkLst>
            <pc:docMk/>
            <pc:sldMk cId="1079179762" sldId="1604"/>
            <ac:spMk id="7" creationId="{A374BB37-5215-800E-6841-96D8A4C2D6FB}"/>
          </ac:spMkLst>
        </pc:spChg>
        <pc:spChg chg="add mod ord">
          <ac:chgData name="Ariel Rodriguez Rojas" userId="f203edef-e99f-4492-88de-86ec23d69b8b" providerId="ADAL" clId="{08D9ACC4-2CF7-4EA4-A32A-52496AD706AB}" dt="2022-10-13T15:04:12.605" v="11177" actId="1076"/>
          <ac:spMkLst>
            <pc:docMk/>
            <pc:sldMk cId="1079179762" sldId="1604"/>
            <ac:spMk id="9" creationId="{24DEF949-0E8C-F92F-210A-699CA92B75AB}"/>
          </ac:spMkLst>
        </pc:spChg>
        <pc:spChg chg="add mod">
          <ac:chgData name="Ariel Rodriguez Rojas" userId="f203edef-e99f-4492-88de-86ec23d69b8b" providerId="ADAL" clId="{08D9ACC4-2CF7-4EA4-A32A-52496AD706AB}" dt="2022-09-09T13:50:13.739" v="8745"/>
          <ac:spMkLst>
            <pc:docMk/>
            <pc:sldMk cId="1079179762" sldId="1604"/>
            <ac:spMk id="10" creationId="{35B0DD1D-A51C-E2D3-3538-1A5F6AE136C3}"/>
          </ac:spMkLst>
        </pc:spChg>
        <pc:spChg chg="add mod">
          <ac:chgData name="Ariel Rodriguez Rojas" userId="f203edef-e99f-4492-88de-86ec23d69b8b" providerId="ADAL" clId="{08D9ACC4-2CF7-4EA4-A32A-52496AD706AB}" dt="2022-10-13T15:04:22.123" v="11180" actId="14100"/>
          <ac:spMkLst>
            <pc:docMk/>
            <pc:sldMk cId="1079179762" sldId="1604"/>
            <ac:spMk id="11" creationId="{C73D65B6-F3AF-4377-0428-4354640C9BE9}"/>
          </ac:spMkLst>
        </pc:spChg>
        <pc:spChg chg="add mod">
          <ac:chgData name="Ariel Rodriguez Rojas" userId="f203edef-e99f-4492-88de-86ec23d69b8b" providerId="ADAL" clId="{08D9ACC4-2CF7-4EA4-A32A-52496AD706AB}" dt="2022-10-13T15:05:14.589" v="11200" actId="1036"/>
          <ac:spMkLst>
            <pc:docMk/>
            <pc:sldMk cId="1079179762" sldId="1604"/>
            <ac:spMk id="12" creationId="{C0E0A22A-DC34-DEDB-0725-D3B81AF2F1A2}"/>
          </ac:spMkLst>
        </pc:spChg>
        <pc:spChg chg="add mod">
          <ac:chgData name="Ariel Rodriguez Rojas" userId="f203edef-e99f-4492-88de-86ec23d69b8b" providerId="ADAL" clId="{08D9ACC4-2CF7-4EA4-A32A-52496AD706AB}" dt="2022-10-13T15:06:04.641" v="11215" actId="1036"/>
          <ac:spMkLst>
            <pc:docMk/>
            <pc:sldMk cId="1079179762" sldId="1604"/>
            <ac:spMk id="13" creationId="{F914A59C-15A9-694A-9631-C084F91556EE}"/>
          </ac:spMkLst>
        </pc:spChg>
        <pc:spChg chg="add mod">
          <ac:chgData name="Ariel Rodriguez Rojas" userId="f203edef-e99f-4492-88de-86ec23d69b8b" providerId="ADAL" clId="{08D9ACC4-2CF7-4EA4-A32A-52496AD706AB}" dt="2022-10-13T15:06:17.569" v="11219" actId="20577"/>
          <ac:spMkLst>
            <pc:docMk/>
            <pc:sldMk cId="1079179762" sldId="1604"/>
            <ac:spMk id="14" creationId="{A0523D67-CD05-B3F5-C39E-23E03DD24A2D}"/>
          </ac:spMkLst>
        </pc:spChg>
        <pc:spChg chg="add mod">
          <ac:chgData name="Ariel Rodriguez Rojas" userId="f203edef-e99f-4492-88de-86ec23d69b8b" providerId="ADAL" clId="{08D9ACC4-2CF7-4EA4-A32A-52496AD706AB}" dt="2022-10-13T15:06:21.087" v="11222" actId="20577"/>
          <ac:spMkLst>
            <pc:docMk/>
            <pc:sldMk cId="1079179762" sldId="1604"/>
            <ac:spMk id="15" creationId="{076F6A21-AEEC-E1C1-11D8-F6AB3F61E84D}"/>
          </ac:spMkLst>
        </pc:spChg>
        <pc:spChg chg="add mod ord">
          <ac:chgData name="Ariel Rodriguez Rojas" userId="f203edef-e99f-4492-88de-86ec23d69b8b" providerId="ADAL" clId="{08D9ACC4-2CF7-4EA4-A32A-52496AD706AB}" dt="2022-10-13T15:06:53.710" v="11229" actId="171"/>
          <ac:spMkLst>
            <pc:docMk/>
            <pc:sldMk cId="1079179762" sldId="1604"/>
            <ac:spMk id="17" creationId="{172DC864-093E-28B2-F65A-702F2E8A29B4}"/>
          </ac:spMkLst>
        </pc:spChg>
        <pc:picChg chg="del mod">
          <ac:chgData name="Ariel Rodriguez Rojas" userId="f203edef-e99f-4492-88de-86ec23d69b8b" providerId="ADAL" clId="{08D9ACC4-2CF7-4EA4-A32A-52496AD706AB}" dt="2022-09-09T13:44:52.353" v="8597" actId="478"/>
          <ac:picMkLst>
            <pc:docMk/>
            <pc:sldMk cId="1079179762" sldId="1604"/>
            <ac:picMk id="5" creationId="{1C07072E-00CA-4DFF-14ED-00F4364CC9F2}"/>
          </ac:picMkLst>
        </pc:picChg>
        <pc:picChg chg="add mod ord">
          <ac:chgData name="Ariel Rodriguez Rojas" userId="f203edef-e99f-4492-88de-86ec23d69b8b" providerId="ADAL" clId="{08D9ACC4-2CF7-4EA4-A32A-52496AD706AB}" dt="2022-09-09T13:49:14.516" v="8729" actId="1076"/>
          <ac:picMkLst>
            <pc:docMk/>
            <pc:sldMk cId="1079179762" sldId="1604"/>
            <ac:picMk id="8" creationId="{A6756977-2DC3-0AB2-C96F-09F40ABE4048}"/>
          </ac:picMkLst>
        </pc:picChg>
      </pc:sldChg>
      <pc:sldChg chg="delSp modSp add del mod">
        <pc:chgData name="Ariel Rodriguez Rojas" userId="f203edef-e99f-4492-88de-86ec23d69b8b" providerId="ADAL" clId="{08D9ACC4-2CF7-4EA4-A32A-52496AD706AB}" dt="2022-09-09T03:25:18.052" v="7016" actId="47"/>
        <pc:sldMkLst>
          <pc:docMk/>
          <pc:sldMk cId="2752545727" sldId="1604"/>
        </pc:sldMkLst>
        <pc:spChg chg="mod">
          <ac:chgData name="Ariel Rodriguez Rojas" userId="f203edef-e99f-4492-88de-86ec23d69b8b" providerId="ADAL" clId="{08D9ACC4-2CF7-4EA4-A32A-52496AD706AB}" dt="2022-09-09T03:24:08.053" v="6969" actId="20577"/>
          <ac:spMkLst>
            <pc:docMk/>
            <pc:sldMk cId="2752545727" sldId="1604"/>
            <ac:spMk id="3" creationId="{A8B0368E-9A73-711E-F9F1-D8AB0B4A64E4}"/>
          </ac:spMkLst>
        </pc:spChg>
        <pc:spChg chg="mod">
          <ac:chgData name="Ariel Rodriguez Rojas" userId="f203edef-e99f-4492-88de-86ec23d69b8b" providerId="ADAL" clId="{08D9ACC4-2CF7-4EA4-A32A-52496AD706AB}" dt="2022-09-09T03:24:14.364" v="6970" actId="14100"/>
          <ac:spMkLst>
            <pc:docMk/>
            <pc:sldMk cId="2752545727" sldId="1604"/>
            <ac:spMk id="4" creationId="{2EE228D6-94B8-2601-A1DA-F53B5DF90D60}"/>
          </ac:spMkLst>
        </pc:spChg>
        <pc:picChg chg="del">
          <ac:chgData name="Ariel Rodriguez Rojas" userId="f203edef-e99f-4492-88de-86ec23d69b8b" providerId="ADAL" clId="{08D9ACC4-2CF7-4EA4-A32A-52496AD706AB}" dt="2022-09-09T03:22:42.724" v="6863" actId="478"/>
          <ac:picMkLst>
            <pc:docMk/>
            <pc:sldMk cId="2752545727" sldId="1604"/>
            <ac:picMk id="5" creationId="{1C07072E-00CA-4DFF-14ED-00F4364CC9F2}"/>
          </ac:picMkLst>
        </pc:picChg>
      </pc:sldChg>
      <pc:sldChg chg="addSp delSp modSp add del">
        <pc:chgData name="Ariel Rodriguez Rojas" userId="f203edef-e99f-4492-88de-86ec23d69b8b" providerId="ADAL" clId="{08D9ACC4-2CF7-4EA4-A32A-52496AD706AB}" dt="2022-09-09T03:25:18.052" v="7016" actId="47"/>
        <pc:sldMkLst>
          <pc:docMk/>
          <pc:sldMk cId="1813691421" sldId="1605"/>
        </pc:sldMkLst>
        <pc:picChg chg="add del mod">
          <ac:chgData name="Ariel Rodriguez Rojas" userId="f203edef-e99f-4492-88de-86ec23d69b8b" providerId="ADAL" clId="{08D9ACC4-2CF7-4EA4-A32A-52496AD706AB}" dt="2022-09-09T03:25:11.321" v="7014"/>
          <ac:picMkLst>
            <pc:docMk/>
            <pc:sldMk cId="1813691421" sldId="1605"/>
            <ac:picMk id="5" creationId="{A55FAB4E-511C-891B-83E8-7470A9E1987F}"/>
          </ac:picMkLst>
        </pc:picChg>
      </pc:sldChg>
      <pc:sldChg chg="addSp delSp modSp add mod">
        <pc:chgData name="Ariel Rodriguez Rojas" userId="f203edef-e99f-4492-88de-86ec23d69b8b" providerId="ADAL" clId="{08D9ACC4-2CF7-4EA4-A32A-52496AD706AB}" dt="2022-10-13T15:11:48.175" v="11287" actId="1076"/>
        <pc:sldMkLst>
          <pc:docMk/>
          <pc:sldMk cId="3048566379" sldId="1605"/>
        </pc:sldMkLst>
        <pc:spChg chg="add mod">
          <ac:chgData name="Ariel Rodriguez Rojas" userId="f203edef-e99f-4492-88de-86ec23d69b8b" providerId="ADAL" clId="{08D9ACC4-2CF7-4EA4-A32A-52496AD706AB}" dt="2022-09-09T13:48:06.620" v="8678" actId="1076"/>
          <ac:spMkLst>
            <pc:docMk/>
            <pc:sldMk cId="3048566379" sldId="1605"/>
            <ac:spMk id="2" creationId="{6EE8FF81-E305-00A4-DCE0-071F21530197}"/>
          </ac:spMkLst>
        </pc:spChg>
        <pc:spChg chg="add mod">
          <ac:chgData name="Ariel Rodriguez Rojas" userId="f203edef-e99f-4492-88de-86ec23d69b8b" providerId="ADAL" clId="{08D9ACC4-2CF7-4EA4-A32A-52496AD706AB}" dt="2022-10-13T15:11:29.550" v="11286" actId="1076"/>
          <ac:spMkLst>
            <pc:docMk/>
            <pc:sldMk cId="3048566379" sldId="1605"/>
            <ac:spMk id="3" creationId="{392A42B4-69F4-537C-90B2-14036AD3146D}"/>
          </ac:spMkLst>
        </pc:spChg>
        <pc:spChg chg="add mod">
          <ac:chgData name="Ariel Rodriguez Rojas" userId="f203edef-e99f-4492-88de-86ec23d69b8b" providerId="ADAL" clId="{08D9ACC4-2CF7-4EA4-A32A-52496AD706AB}" dt="2022-10-13T15:11:29.550" v="11286" actId="1076"/>
          <ac:spMkLst>
            <pc:docMk/>
            <pc:sldMk cId="3048566379" sldId="1605"/>
            <ac:spMk id="6" creationId="{49F46A15-517D-3C77-A4C5-A559A0D1D4A5}"/>
          </ac:spMkLst>
        </pc:spChg>
        <pc:spChg chg="add mod">
          <ac:chgData name="Ariel Rodriguez Rojas" userId="f203edef-e99f-4492-88de-86ec23d69b8b" providerId="ADAL" clId="{08D9ACC4-2CF7-4EA4-A32A-52496AD706AB}" dt="2022-10-13T15:11:29.550" v="11286" actId="1076"/>
          <ac:spMkLst>
            <pc:docMk/>
            <pc:sldMk cId="3048566379" sldId="1605"/>
            <ac:spMk id="7" creationId="{DB058DC8-837A-E961-FB1B-FDF436DD1058}"/>
          </ac:spMkLst>
        </pc:spChg>
        <pc:spChg chg="add mod">
          <ac:chgData name="Ariel Rodriguez Rojas" userId="f203edef-e99f-4492-88de-86ec23d69b8b" providerId="ADAL" clId="{08D9ACC4-2CF7-4EA4-A32A-52496AD706AB}" dt="2022-10-13T15:11:29.550" v="11286" actId="1076"/>
          <ac:spMkLst>
            <pc:docMk/>
            <pc:sldMk cId="3048566379" sldId="1605"/>
            <ac:spMk id="8" creationId="{0C45068C-7CDF-E04A-5B83-4F3592654267}"/>
          </ac:spMkLst>
        </pc:spChg>
        <pc:spChg chg="add mod">
          <ac:chgData name="Ariel Rodriguez Rojas" userId="f203edef-e99f-4492-88de-86ec23d69b8b" providerId="ADAL" clId="{08D9ACC4-2CF7-4EA4-A32A-52496AD706AB}" dt="2022-10-13T15:11:48.175" v="11287" actId="1076"/>
          <ac:spMkLst>
            <pc:docMk/>
            <pc:sldMk cId="3048566379" sldId="1605"/>
            <ac:spMk id="15" creationId="{698D3B8C-25E8-E5B5-49A8-13A4A95BBC46}"/>
          </ac:spMkLst>
        </pc:spChg>
        <pc:spChg chg="mod">
          <ac:chgData name="Ariel Rodriguez Rojas" userId="f203edef-e99f-4492-88de-86ec23d69b8b" providerId="ADAL" clId="{08D9ACC4-2CF7-4EA4-A32A-52496AD706AB}" dt="2022-10-13T15:11:48.175" v="11287" actId="1076"/>
          <ac:spMkLst>
            <pc:docMk/>
            <pc:sldMk cId="3048566379" sldId="1605"/>
            <ac:spMk id="20" creationId="{36383161-7A9E-A6BC-5C27-8C4932DFD53B}"/>
          </ac:spMkLst>
        </pc:spChg>
        <pc:spChg chg="mod">
          <ac:chgData name="Ariel Rodriguez Rojas" userId="f203edef-e99f-4492-88de-86ec23d69b8b" providerId="ADAL" clId="{08D9ACC4-2CF7-4EA4-A32A-52496AD706AB}" dt="2022-10-13T15:11:48.175" v="11287" actId="1076"/>
          <ac:spMkLst>
            <pc:docMk/>
            <pc:sldMk cId="3048566379" sldId="1605"/>
            <ac:spMk id="21" creationId="{38CC04EF-FE70-0575-8139-6A52C725DCB2}"/>
          </ac:spMkLst>
        </pc:spChg>
        <pc:spChg chg="mod">
          <ac:chgData name="Ariel Rodriguez Rojas" userId="f203edef-e99f-4492-88de-86ec23d69b8b" providerId="ADAL" clId="{08D9ACC4-2CF7-4EA4-A32A-52496AD706AB}" dt="2022-10-13T15:11:48.175" v="11287" actId="1076"/>
          <ac:spMkLst>
            <pc:docMk/>
            <pc:sldMk cId="3048566379" sldId="1605"/>
            <ac:spMk id="22" creationId="{C24057B3-2B5B-BC58-A787-5DA3944E650B}"/>
          </ac:spMkLst>
        </pc:spChg>
        <pc:picChg chg="add del mod">
          <ac:chgData name="Ariel Rodriguez Rojas" userId="f203edef-e99f-4492-88de-86ec23d69b8b" providerId="ADAL" clId="{08D9ACC4-2CF7-4EA4-A32A-52496AD706AB}" dt="2022-09-09T13:47:11.808" v="8616" actId="478"/>
          <ac:picMkLst>
            <pc:docMk/>
            <pc:sldMk cId="3048566379" sldId="1605"/>
            <ac:picMk id="3" creationId="{416333BA-A799-D098-6E69-8E14C8DF8CBB}"/>
          </ac:picMkLst>
        </pc:picChg>
        <pc:picChg chg="add mod">
          <ac:chgData name="Ariel Rodriguez Rojas" userId="f203edef-e99f-4492-88de-86ec23d69b8b" providerId="ADAL" clId="{08D9ACC4-2CF7-4EA4-A32A-52496AD706AB}" dt="2022-10-13T15:11:48.175" v="11287" actId="1076"/>
          <ac:picMkLst>
            <pc:docMk/>
            <pc:sldMk cId="3048566379" sldId="1605"/>
            <ac:picMk id="5" creationId="{7AD2FB72-1329-576C-8BA1-A12F3E6C75A4}"/>
          </ac:picMkLst>
        </pc:picChg>
        <pc:picChg chg="add del mod">
          <ac:chgData name="Ariel Rodriguez Rojas" userId="f203edef-e99f-4492-88de-86ec23d69b8b" providerId="ADAL" clId="{08D9ACC4-2CF7-4EA4-A32A-52496AD706AB}" dt="2022-09-09T13:46:13.012" v="8601" actId="478"/>
          <ac:picMkLst>
            <pc:docMk/>
            <pc:sldMk cId="3048566379" sldId="1605"/>
            <ac:picMk id="7" creationId="{6F85623D-89A7-CE52-DE04-216C98DA3F14}"/>
          </ac:picMkLst>
        </pc:picChg>
        <pc:picChg chg="add del mod">
          <ac:chgData name="Ariel Rodriguez Rojas" userId="f203edef-e99f-4492-88de-86ec23d69b8b" providerId="ADAL" clId="{08D9ACC4-2CF7-4EA4-A32A-52496AD706AB}" dt="2022-09-09T13:46:11.605" v="8600" actId="478"/>
          <ac:picMkLst>
            <pc:docMk/>
            <pc:sldMk cId="3048566379" sldId="1605"/>
            <ac:picMk id="9" creationId="{8421D89D-6093-DCBF-0038-0424E82F0B7F}"/>
          </ac:picMkLst>
        </pc:picChg>
        <pc:picChg chg="add mod">
          <ac:chgData name="Ariel Rodriguez Rojas" userId="f203edef-e99f-4492-88de-86ec23d69b8b" providerId="ADAL" clId="{08D9ACC4-2CF7-4EA4-A32A-52496AD706AB}" dt="2022-10-13T15:11:48.175" v="11287" actId="1076"/>
          <ac:picMkLst>
            <pc:docMk/>
            <pc:sldMk cId="3048566379" sldId="1605"/>
            <ac:picMk id="11" creationId="{CEC3AB08-B091-8919-A931-3D1117C67599}"/>
          </ac:picMkLst>
        </pc:picChg>
        <pc:picChg chg="add mod">
          <ac:chgData name="Ariel Rodriguez Rojas" userId="f203edef-e99f-4492-88de-86ec23d69b8b" providerId="ADAL" clId="{08D9ACC4-2CF7-4EA4-A32A-52496AD706AB}" dt="2022-10-13T15:11:48.175" v="11287" actId="1076"/>
          <ac:picMkLst>
            <pc:docMk/>
            <pc:sldMk cId="3048566379" sldId="1605"/>
            <ac:picMk id="13" creationId="{15CC7FCB-B89F-5DBD-CF88-342C474E3086}"/>
          </ac:picMkLst>
        </pc:picChg>
        <pc:picChg chg="del mod">
          <ac:chgData name="Ariel Rodriguez Rojas" userId="f203edef-e99f-4492-88de-86ec23d69b8b" providerId="ADAL" clId="{08D9ACC4-2CF7-4EA4-A32A-52496AD706AB}" dt="2022-09-09T13:46:17.600" v="8603" actId="478"/>
          <ac:picMkLst>
            <pc:docMk/>
            <pc:sldMk cId="3048566379" sldId="1605"/>
            <ac:picMk id="14" creationId="{A83BA2F2-77FB-86FF-095A-68810557AD0E}"/>
          </ac:picMkLst>
        </pc:picChg>
        <pc:picChg chg="del mod">
          <ac:chgData name="Ariel Rodriguez Rojas" userId="f203edef-e99f-4492-88de-86ec23d69b8b" providerId="ADAL" clId="{08D9ACC4-2CF7-4EA4-A32A-52496AD706AB}" dt="2022-09-09T04:07:44.967" v="7399" actId="21"/>
          <ac:picMkLst>
            <pc:docMk/>
            <pc:sldMk cId="3048566379" sldId="1605"/>
            <ac:picMk id="17" creationId="{234122DF-6F76-9619-FA97-BD240EAF8DFE}"/>
          </ac:picMkLst>
        </pc:picChg>
        <pc:picChg chg="del mod">
          <ac:chgData name="Ariel Rodriguez Rojas" userId="f203edef-e99f-4492-88de-86ec23d69b8b" providerId="ADAL" clId="{08D9ACC4-2CF7-4EA4-A32A-52496AD706AB}" dt="2022-09-09T13:46:55.740" v="8611" actId="478"/>
          <ac:picMkLst>
            <pc:docMk/>
            <pc:sldMk cId="3048566379" sldId="1605"/>
            <ac:picMk id="19" creationId="{2E178720-56E9-FC12-3774-B999ECA43FC9}"/>
          </ac:picMkLst>
        </pc:picChg>
      </pc:sldChg>
      <pc:sldChg chg="addSp delSp modSp add mod">
        <pc:chgData name="Ariel Rodriguez Rojas" userId="f203edef-e99f-4492-88de-86ec23d69b8b" providerId="ADAL" clId="{08D9ACC4-2CF7-4EA4-A32A-52496AD706AB}" dt="2022-10-13T14:55:46.427" v="11060" actId="166"/>
        <pc:sldMkLst>
          <pc:docMk/>
          <pc:sldMk cId="1198001610" sldId="1606"/>
        </pc:sldMkLst>
        <pc:spChg chg="add mod">
          <ac:chgData name="Ariel Rodriguez Rojas" userId="f203edef-e99f-4492-88de-86ec23d69b8b" providerId="ADAL" clId="{08D9ACC4-2CF7-4EA4-A32A-52496AD706AB}" dt="2022-10-13T14:55:27.633" v="11057"/>
          <ac:spMkLst>
            <pc:docMk/>
            <pc:sldMk cId="1198001610" sldId="1606"/>
            <ac:spMk id="11" creationId="{0B10CBF4-0287-9FAA-00ED-192C9472722A}"/>
          </ac:spMkLst>
        </pc:spChg>
        <pc:spChg chg="add mod">
          <ac:chgData name="Ariel Rodriguez Rojas" userId="f203edef-e99f-4492-88de-86ec23d69b8b" providerId="ADAL" clId="{08D9ACC4-2CF7-4EA4-A32A-52496AD706AB}" dt="2022-10-13T14:55:27.633" v="11057"/>
          <ac:spMkLst>
            <pc:docMk/>
            <pc:sldMk cId="1198001610" sldId="1606"/>
            <ac:spMk id="13" creationId="{59083621-1672-C32B-DA2C-989A30B5E079}"/>
          </ac:spMkLst>
        </pc:spChg>
        <pc:picChg chg="add mod">
          <ac:chgData name="Ariel Rodriguez Rojas" userId="f203edef-e99f-4492-88de-86ec23d69b8b" providerId="ADAL" clId="{08D9ACC4-2CF7-4EA4-A32A-52496AD706AB}" dt="2022-09-09T12:43:47.572" v="8540" actId="1076"/>
          <ac:picMkLst>
            <pc:docMk/>
            <pc:sldMk cId="1198001610" sldId="1606"/>
            <ac:picMk id="2" creationId="{239F111E-6E5F-4FC6-E519-0B4850751DA4}"/>
          </ac:picMkLst>
        </pc:picChg>
        <pc:picChg chg="add mod">
          <ac:chgData name="Ariel Rodriguez Rojas" userId="f203edef-e99f-4492-88de-86ec23d69b8b" providerId="ADAL" clId="{08D9ACC4-2CF7-4EA4-A32A-52496AD706AB}" dt="2022-09-09T05:08:47.960" v="8065" actId="1076"/>
          <ac:picMkLst>
            <pc:docMk/>
            <pc:sldMk cId="1198001610" sldId="1606"/>
            <ac:picMk id="6" creationId="{42B8C69B-2A86-837E-1273-3B2C19C6B798}"/>
          </ac:picMkLst>
        </pc:picChg>
        <pc:picChg chg="del">
          <ac:chgData name="Ariel Rodriguez Rojas" userId="f203edef-e99f-4492-88de-86ec23d69b8b" providerId="ADAL" clId="{08D9ACC4-2CF7-4EA4-A32A-52496AD706AB}" dt="2022-09-09T05:08:33.425" v="8061" actId="478"/>
          <ac:picMkLst>
            <pc:docMk/>
            <pc:sldMk cId="1198001610" sldId="1606"/>
            <ac:picMk id="42" creationId="{6AE91F7C-C7C7-FA78-1492-299D48C48E5F}"/>
          </ac:picMkLst>
        </pc:picChg>
        <pc:picChg chg="del">
          <ac:chgData name="Ariel Rodriguez Rojas" userId="f203edef-e99f-4492-88de-86ec23d69b8b" providerId="ADAL" clId="{08D9ACC4-2CF7-4EA4-A32A-52496AD706AB}" dt="2022-09-09T05:08:44.417" v="8064" actId="478"/>
          <ac:picMkLst>
            <pc:docMk/>
            <pc:sldMk cId="1198001610" sldId="1606"/>
            <ac:picMk id="43" creationId="{148C93AF-FF80-9236-CFBC-E4FF04CD99EF}"/>
          </ac:picMkLst>
        </pc:picChg>
        <pc:cxnChg chg="add mod ord">
          <ac:chgData name="Ariel Rodriguez Rojas" userId="f203edef-e99f-4492-88de-86ec23d69b8b" providerId="ADAL" clId="{08D9ACC4-2CF7-4EA4-A32A-52496AD706AB}" dt="2022-10-13T14:55:41.972" v="11059" actId="166"/>
          <ac:cxnSpMkLst>
            <pc:docMk/>
            <pc:sldMk cId="1198001610" sldId="1606"/>
            <ac:cxnSpMk id="9" creationId="{77D72BE5-96EB-647F-2351-53B5AD465E13}"/>
          </ac:cxnSpMkLst>
        </pc:cxnChg>
        <pc:cxnChg chg="add mod ord">
          <ac:chgData name="Ariel Rodriguez Rojas" userId="f203edef-e99f-4492-88de-86ec23d69b8b" providerId="ADAL" clId="{08D9ACC4-2CF7-4EA4-A32A-52496AD706AB}" dt="2022-10-13T14:55:41.972" v="11059" actId="166"/>
          <ac:cxnSpMkLst>
            <pc:docMk/>
            <pc:sldMk cId="1198001610" sldId="1606"/>
            <ac:cxnSpMk id="12" creationId="{5D7258F6-7B90-3344-B975-3F5F3DFD249E}"/>
          </ac:cxnSpMkLst>
        </pc:cxnChg>
        <pc:cxnChg chg="add mod ord">
          <ac:chgData name="Ariel Rodriguez Rojas" userId="f203edef-e99f-4492-88de-86ec23d69b8b" providerId="ADAL" clId="{08D9ACC4-2CF7-4EA4-A32A-52496AD706AB}" dt="2022-10-13T14:55:46.427" v="11060" actId="166"/>
          <ac:cxnSpMkLst>
            <pc:docMk/>
            <pc:sldMk cId="1198001610" sldId="1606"/>
            <ac:cxnSpMk id="14" creationId="{AE5B08AF-8A2C-581B-30C9-5072E9A8DA15}"/>
          </ac:cxnSpMkLst>
        </pc:cxnChg>
        <pc:cxnChg chg="add mod ord">
          <ac:chgData name="Ariel Rodriguez Rojas" userId="f203edef-e99f-4492-88de-86ec23d69b8b" providerId="ADAL" clId="{08D9ACC4-2CF7-4EA4-A32A-52496AD706AB}" dt="2022-10-13T14:55:33.189" v="11058" actId="166"/>
          <ac:cxnSpMkLst>
            <pc:docMk/>
            <pc:sldMk cId="1198001610" sldId="1606"/>
            <ac:cxnSpMk id="16" creationId="{4F29B332-0CBA-8888-8690-4A29C50F2211}"/>
          </ac:cxnSpMkLst>
        </pc:cxnChg>
        <pc:cxnChg chg="del">
          <ac:chgData name="Ariel Rodriguez Rojas" userId="f203edef-e99f-4492-88de-86ec23d69b8b" providerId="ADAL" clId="{08D9ACC4-2CF7-4EA4-A32A-52496AD706AB}" dt="2022-09-09T05:08:33.425" v="8061" actId="478"/>
          <ac:cxnSpMkLst>
            <pc:docMk/>
            <pc:sldMk cId="1198001610" sldId="1606"/>
            <ac:cxnSpMk id="47" creationId="{0CEB0862-3545-17F3-71F1-58E0A9ADFF62}"/>
          </ac:cxnSpMkLst>
        </pc:cxnChg>
        <pc:cxnChg chg="del">
          <ac:chgData name="Ariel Rodriguez Rojas" userId="f203edef-e99f-4492-88de-86ec23d69b8b" providerId="ADAL" clId="{08D9ACC4-2CF7-4EA4-A32A-52496AD706AB}" dt="2022-09-09T05:08:33.425" v="8061" actId="478"/>
          <ac:cxnSpMkLst>
            <pc:docMk/>
            <pc:sldMk cId="1198001610" sldId="1606"/>
            <ac:cxnSpMk id="49" creationId="{B1EB292B-36EC-16B2-EB4D-42717B0CA3C4}"/>
          </ac:cxnSpMkLst>
        </pc:cxnChg>
        <pc:cxnChg chg="del">
          <ac:chgData name="Ariel Rodriguez Rojas" userId="f203edef-e99f-4492-88de-86ec23d69b8b" providerId="ADAL" clId="{08D9ACC4-2CF7-4EA4-A32A-52496AD706AB}" dt="2022-09-09T05:08:33.425" v="8061" actId="478"/>
          <ac:cxnSpMkLst>
            <pc:docMk/>
            <pc:sldMk cId="1198001610" sldId="1606"/>
            <ac:cxnSpMk id="52" creationId="{FE6CDB5A-18C3-FC1E-32B9-F9648E94B867}"/>
          </ac:cxnSpMkLst>
        </pc:cxnChg>
        <pc:cxnChg chg="del">
          <ac:chgData name="Ariel Rodriguez Rojas" userId="f203edef-e99f-4492-88de-86ec23d69b8b" providerId="ADAL" clId="{08D9ACC4-2CF7-4EA4-A32A-52496AD706AB}" dt="2022-09-09T05:08:33.425" v="8061" actId="478"/>
          <ac:cxnSpMkLst>
            <pc:docMk/>
            <pc:sldMk cId="1198001610" sldId="1606"/>
            <ac:cxnSpMk id="53" creationId="{53FD86A6-04DB-A1DA-C71B-499EB79F013A}"/>
          </ac:cxnSpMkLst>
        </pc:cxnChg>
        <pc:cxnChg chg="del">
          <ac:chgData name="Ariel Rodriguez Rojas" userId="f203edef-e99f-4492-88de-86ec23d69b8b" providerId="ADAL" clId="{08D9ACC4-2CF7-4EA4-A32A-52496AD706AB}" dt="2022-09-09T05:08:33.425" v="8061" actId="478"/>
          <ac:cxnSpMkLst>
            <pc:docMk/>
            <pc:sldMk cId="1198001610" sldId="1606"/>
            <ac:cxnSpMk id="57" creationId="{C1DF6364-A73D-8304-6622-1FDF7DDA3AF3}"/>
          </ac:cxnSpMkLst>
        </pc:cxnChg>
        <pc:cxnChg chg="del">
          <ac:chgData name="Ariel Rodriguez Rojas" userId="f203edef-e99f-4492-88de-86ec23d69b8b" providerId="ADAL" clId="{08D9ACC4-2CF7-4EA4-A32A-52496AD706AB}" dt="2022-09-09T05:08:44.417" v="8064" actId="478"/>
          <ac:cxnSpMkLst>
            <pc:docMk/>
            <pc:sldMk cId="1198001610" sldId="1606"/>
            <ac:cxnSpMk id="60" creationId="{3F980548-F61A-5AEA-FC4A-85A0D4FF231A}"/>
          </ac:cxnSpMkLst>
        </pc:cxnChg>
        <pc:cxnChg chg="del">
          <ac:chgData name="Ariel Rodriguez Rojas" userId="f203edef-e99f-4492-88de-86ec23d69b8b" providerId="ADAL" clId="{08D9ACC4-2CF7-4EA4-A32A-52496AD706AB}" dt="2022-09-09T05:08:44.417" v="8064" actId="478"/>
          <ac:cxnSpMkLst>
            <pc:docMk/>
            <pc:sldMk cId="1198001610" sldId="1606"/>
            <ac:cxnSpMk id="62" creationId="{1467E46D-7C0D-48FE-FA69-89A2B4B8E43B}"/>
          </ac:cxnSpMkLst>
        </pc:cxnChg>
        <pc:cxnChg chg="del">
          <ac:chgData name="Ariel Rodriguez Rojas" userId="f203edef-e99f-4492-88de-86ec23d69b8b" providerId="ADAL" clId="{08D9ACC4-2CF7-4EA4-A32A-52496AD706AB}" dt="2022-09-09T05:08:44.417" v="8064" actId="478"/>
          <ac:cxnSpMkLst>
            <pc:docMk/>
            <pc:sldMk cId="1198001610" sldId="1606"/>
            <ac:cxnSpMk id="64" creationId="{6F8CB81D-20B1-F88D-D191-04BF0AAE3D02}"/>
          </ac:cxnSpMkLst>
        </pc:cxnChg>
        <pc:cxnChg chg="del">
          <ac:chgData name="Ariel Rodriguez Rojas" userId="f203edef-e99f-4492-88de-86ec23d69b8b" providerId="ADAL" clId="{08D9ACC4-2CF7-4EA4-A32A-52496AD706AB}" dt="2022-09-09T05:08:44.417" v="8064" actId="478"/>
          <ac:cxnSpMkLst>
            <pc:docMk/>
            <pc:sldMk cId="1198001610" sldId="1606"/>
            <ac:cxnSpMk id="67" creationId="{5D1A749E-964E-0519-4A4E-C568527D2B79}"/>
          </ac:cxnSpMkLst>
        </pc:cxnChg>
        <pc:cxnChg chg="del">
          <ac:chgData name="Ariel Rodriguez Rojas" userId="f203edef-e99f-4492-88de-86ec23d69b8b" providerId="ADAL" clId="{08D9ACC4-2CF7-4EA4-A32A-52496AD706AB}" dt="2022-09-09T05:08:44.417" v="8064" actId="478"/>
          <ac:cxnSpMkLst>
            <pc:docMk/>
            <pc:sldMk cId="1198001610" sldId="1606"/>
            <ac:cxnSpMk id="74" creationId="{7D9C4305-B73E-C71D-F2A8-A23E5758461E}"/>
          </ac:cxnSpMkLst>
        </pc:cxnChg>
        <pc:cxnChg chg="del">
          <ac:chgData name="Ariel Rodriguez Rojas" userId="f203edef-e99f-4492-88de-86ec23d69b8b" providerId="ADAL" clId="{08D9ACC4-2CF7-4EA4-A32A-52496AD706AB}" dt="2022-09-09T05:08:44.417" v="8064" actId="478"/>
          <ac:cxnSpMkLst>
            <pc:docMk/>
            <pc:sldMk cId="1198001610" sldId="1606"/>
            <ac:cxnSpMk id="76" creationId="{80807724-FD21-3758-24E6-900FABF1FF1B}"/>
          </ac:cxnSpMkLst>
        </pc:cxnChg>
        <pc:cxnChg chg="del">
          <ac:chgData name="Ariel Rodriguez Rojas" userId="f203edef-e99f-4492-88de-86ec23d69b8b" providerId="ADAL" clId="{08D9ACC4-2CF7-4EA4-A32A-52496AD706AB}" dt="2022-09-09T05:08:44.417" v="8064" actId="478"/>
          <ac:cxnSpMkLst>
            <pc:docMk/>
            <pc:sldMk cId="1198001610" sldId="1606"/>
            <ac:cxnSpMk id="81" creationId="{8E6952A5-6935-36C9-52B8-F604564CA59A}"/>
          </ac:cxnSpMkLst>
        </pc:cxnChg>
        <pc:cxnChg chg="del">
          <ac:chgData name="Ariel Rodriguez Rojas" userId="f203edef-e99f-4492-88de-86ec23d69b8b" providerId="ADAL" clId="{08D9ACC4-2CF7-4EA4-A32A-52496AD706AB}" dt="2022-09-09T05:08:44.417" v="8064" actId="478"/>
          <ac:cxnSpMkLst>
            <pc:docMk/>
            <pc:sldMk cId="1198001610" sldId="1606"/>
            <ac:cxnSpMk id="84" creationId="{D71B2E8E-AFCC-F14E-4712-2479A456BBE9}"/>
          </ac:cxnSpMkLst>
        </pc:cxnChg>
        <pc:cxnChg chg="del">
          <ac:chgData name="Ariel Rodriguez Rojas" userId="f203edef-e99f-4492-88de-86ec23d69b8b" providerId="ADAL" clId="{08D9ACC4-2CF7-4EA4-A32A-52496AD706AB}" dt="2022-09-09T05:08:44.417" v="8064" actId="478"/>
          <ac:cxnSpMkLst>
            <pc:docMk/>
            <pc:sldMk cId="1198001610" sldId="1606"/>
            <ac:cxnSpMk id="88" creationId="{811F1A1E-1AB7-B44D-757C-09081EB97746}"/>
          </ac:cxnSpMkLst>
        </pc:cxnChg>
        <pc:cxnChg chg="del">
          <ac:chgData name="Ariel Rodriguez Rojas" userId="f203edef-e99f-4492-88de-86ec23d69b8b" providerId="ADAL" clId="{08D9ACC4-2CF7-4EA4-A32A-52496AD706AB}" dt="2022-09-09T05:08:44.417" v="8064" actId="478"/>
          <ac:cxnSpMkLst>
            <pc:docMk/>
            <pc:sldMk cId="1198001610" sldId="1606"/>
            <ac:cxnSpMk id="90" creationId="{BD702C59-8AAB-0D5E-E2DD-C59A9F74F4C7}"/>
          </ac:cxnSpMkLst>
        </pc:cxnChg>
      </pc:sldChg>
      <pc:sldChg chg="addSp delSp modSp add mod ord">
        <pc:chgData name="Ariel Rodriguez Rojas" userId="f203edef-e99f-4492-88de-86ec23d69b8b" providerId="ADAL" clId="{08D9ACC4-2CF7-4EA4-A32A-52496AD706AB}" dt="2022-09-09T13:57:57.032" v="9043" actId="20577"/>
        <pc:sldMkLst>
          <pc:docMk/>
          <pc:sldMk cId="2096314527" sldId="1607"/>
        </pc:sldMkLst>
        <pc:spChg chg="add mod">
          <ac:chgData name="Ariel Rodriguez Rojas" userId="f203edef-e99f-4492-88de-86ec23d69b8b" providerId="ADAL" clId="{08D9ACC4-2CF7-4EA4-A32A-52496AD706AB}" dt="2022-09-09T13:53:24.335" v="8922" actId="14100"/>
          <ac:spMkLst>
            <pc:docMk/>
            <pc:sldMk cId="2096314527" sldId="1607"/>
            <ac:spMk id="2" creationId="{6CC28C2A-1FF9-E405-DEDE-D6F11AFA6B69}"/>
          </ac:spMkLst>
        </pc:spChg>
        <pc:spChg chg="add mod">
          <ac:chgData name="Ariel Rodriguez Rojas" userId="f203edef-e99f-4492-88de-86ec23d69b8b" providerId="ADAL" clId="{08D9ACC4-2CF7-4EA4-A32A-52496AD706AB}" dt="2022-09-09T13:53:08.430" v="8921" actId="5793"/>
          <ac:spMkLst>
            <pc:docMk/>
            <pc:sldMk cId="2096314527" sldId="1607"/>
            <ac:spMk id="5" creationId="{096C9BEC-A8D7-5CA9-5C55-DBAE9F7A7D51}"/>
          </ac:spMkLst>
        </pc:spChg>
        <pc:spChg chg="mod">
          <ac:chgData name="Ariel Rodriguez Rojas" userId="f203edef-e99f-4492-88de-86ec23d69b8b" providerId="ADAL" clId="{08D9ACC4-2CF7-4EA4-A32A-52496AD706AB}" dt="2022-09-09T13:50:08.945" v="8743" actId="14100"/>
          <ac:spMkLst>
            <pc:docMk/>
            <pc:sldMk cId="2096314527" sldId="1607"/>
            <ac:spMk id="7" creationId="{0A9EE10D-6876-2E21-8237-0827822390F0}"/>
          </ac:spMkLst>
        </pc:spChg>
        <pc:spChg chg="del">
          <ac:chgData name="Ariel Rodriguez Rojas" userId="f203edef-e99f-4492-88de-86ec23d69b8b" providerId="ADAL" clId="{08D9ACC4-2CF7-4EA4-A32A-52496AD706AB}" dt="2022-09-09T13:49:45.224" v="8735" actId="478"/>
          <ac:spMkLst>
            <pc:docMk/>
            <pc:sldMk cId="2096314527" sldId="1607"/>
            <ac:spMk id="9" creationId="{24DEF949-0E8C-F92F-210A-699CA92B75AB}"/>
          </ac:spMkLst>
        </pc:spChg>
        <pc:spChg chg="add mod">
          <ac:chgData name="Ariel Rodriguez Rojas" userId="f203edef-e99f-4492-88de-86ec23d69b8b" providerId="ADAL" clId="{08D9ACC4-2CF7-4EA4-A32A-52496AD706AB}" dt="2022-09-09T13:53:32.736" v="8924" actId="1076"/>
          <ac:spMkLst>
            <pc:docMk/>
            <pc:sldMk cId="2096314527" sldId="1607"/>
            <ac:spMk id="10" creationId="{0980C400-E5D4-6C4A-6B1A-D4810733AB30}"/>
          </ac:spMkLst>
        </pc:spChg>
        <pc:spChg chg="add mod">
          <ac:chgData name="Ariel Rodriguez Rojas" userId="f203edef-e99f-4492-88de-86ec23d69b8b" providerId="ADAL" clId="{08D9ACC4-2CF7-4EA4-A32A-52496AD706AB}" dt="2022-09-09T13:57:57.032" v="9043" actId="20577"/>
          <ac:spMkLst>
            <pc:docMk/>
            <pc:sldMk cId="2096314527" sldId="1607"/>
            <ac:spMk id="11" creationId="{EBC84920-09F1-A9DA-3E1A-F6B45750E04B}"/>
          </ac:spMkLst>
        </pc:spChg>
        <pc:picChg chg="del">
          <ac:chgData name="Ariel Rodriguez Rojas" userId="f203edef-e99f-4492-88de-86ec23d69b8b" providerId="ADAL" clId="{08D9ACC4-2CF7-4EA4-A32A-52496AD706AB}" dt="2022-09-09T13:49:43.966" v="8734" actId="478"/>
          <ac:picMkLst>
            <pc:docMk/>
            <pc:sldMk cId="2096314527" sldId="1607"/>
            <ac:picMk id="8" creationId="{A6756977-2DC3-0AB2-C96F-09F40ABE4048}"/>
          </ac:picMkLst>
        </pc:picChg>
      </pc:sldChg>
      <pc:sldChg chg="add del">
        <pc:chgData name="Ariel Rodriguez Rojas" userId="f203edef-e99f-4492-88de-86ec23d69b8b" providerId="ADAL" clId="{08D9ACC4-2CF7-4EA4-A32A-52496AD706AB}" dt="2022-10-13T03:26:09.910" v="9055" actId="47"/>
        <pc:sldMkLst>
          <pc:docMk/>
          <pc:sldMk cId="3679219948" sldId="1608"/>
        </pc:sldMkLst>
      </pc:sldChg>
      <pc:sldChg chg="addSp delSp modSp add mod">
        <pc:chgData name="Ariel Rodriguez Rojas" userId="f203edef-e99f-4492-88de-86ec23d69b8b" providerId="ADAL" clId="{08D9ACC4-2CF7-4EA4-A32A-52496AD706AB}" dt="2022-10-13T04:36:27.196" v="9209"/>
        <pc:sldMkLst>
          <pc:docMk/>
          <pc:sldMk cId="545104691" sldId="1609"/>
        </pc:sldMkLst>
        <pc:spChg chg="del">
          <ac:chgData name="Ariel Rodriguez Rojas" userId="f203edef-e99f-4492-88de-86ec23d69b8b" providerId="ADAL" clId="{08D9ACC4-2CF7-4EA4-A32A-52496AD706AB}" dt="2022-10-13T03:31:35.766" v="9139" actId="478"/>
          <ac:spMkLst>
            <pc:docMk/>
            <pc:sldMk cId="545104691" sldId="1609"/>
            <ac:spMk id="2" creationId="{04139F26-8675-4D26-CCF9-4C45657C7B45}"/>
          </ac:spMkLst>
        </pc:spChg>
        <pc:spChg chg="del">
          <ac:chgData name="Ariel Rodriguez Rojas" userId="f203edef-e99f-4492-88de-86ec23d69b8b" providerId="ADAL" clId="{08D9ACC4-2CF7-4EA4-A32A-52496AD706AB}" dt="2022-10-13T03:31:35.766" v="9139" actId="478"/>
          <ac:spMkLst>
            <pc:docMk/>
            <pc:sldMk cId="545104691" sldId="1609"/>
            <ac:spMk id="14" creationId="{9200CEDD-CA07-370D-2469-C2FBED532539}"/>
          </ac:spMkLst>
        </pc:spChg>
        <pc:spChg chg="del">
          <ac:chgData name="Ariel Rodriguez Rojas" userId="f203edef-e99f-4492-88de-86ec23d69b8b" providerId="ADAL" clId="{08D9ACC4-2CF7-4EA4-A32A-52496AD706AB}" dt="2022-10-13T03:31:35.766" v="9139" actId="478"/>
          <ac:spMkLst>
            <pc:docMk/>
            <pc:sldMk cId="545104691" sldId="1609"/>
            <ac:spMk id="20" creationId="{35A60B48-477F-6164-04F7-68F93AA5AA95}"/>
          </ac:spMkLst>
        </pc:spChg>
        <pc:spChg chg="del">
          <ac:chgData name="Ariel Rodriguez Rojas" userId="f203edef-e99f-4492-88de-86ec23d69b8b" providerId="ADAL" clId="{08D9ACC4-2CF7-4EA4-A32A-52496AD706AB}" dt="2022-10-13T03:31:35.766" v="9139" actId="478"/>
          <ac:spMkLst>
            <pc:docMk/>
            <pc:sldMk cId="545104691" sldId="1609"/>
            <ac:spMk id="21" creationId="{C7BA0341-51E1-A4FF-5518-05665CA5E1E7}"/>
          </ac:spMkLst>
        </pc:spChg>
        <pc:spChg chg="del">
          <ac:chgData name="Ariel Rodriguez Rojas" userId="f203edef-e99f-4492-88de-86ec23d69b8b" providerId="ADAL" clId="{08D9ACC4-2CF7-4EA4-A32A-52496AD706AB}" dt="2022-10-13T03:31:35.766" v="9139" actId="478"/>
          <ac:spMkLst>
            <pc:docMk/>
            <pc:sldMk cId="545104691" sldId="1609"/>
            <ac:spMk id="22" creationId="{F35E54A3-8845-6F75-5BB9-4AF805C14B19}"/>
          </ac:spMkLst>
        </pc:spChg>
        <pc:spChg chg="del">
          <ac:chgData name="Ariel Rodriguez Rojas" userId="f203edef-e99f-4492-88de-86ec23d69b8b" providerId="ADAL" clId="{08D9ACC4-2CF7-4EA4-A32A-52496AD706AB}" dt="2022-10-13T03:31:35.766" v="9139" actId="478"/>
          <ac:spMkLst>
            <pc:docMk/>
            <pc:sldMk cId="545104691" sldId="1609"/>
            <ac:spMk id="23" creationId="{6874040B-3CAF-52D6-4924-FCD0335F5E84}"/>
          </ac:spMkLst>
        </pc:spChg>
        <pc:spChg chg="del">
          <ac:chgData name="Ariel Rodriguez Rojas" userId="f203edef-e99f-4492-88de-86ec23d69b8b" providerId="ADAL" clId="{08D9ACC4-2CF7-4EA4-A32A-52496AD706AB}" dt="2022-10-13T03:31:35.766" v="9139" actId="478"/>
          <ac:spMkLst>
            <pc:docMk/>
            <pc:sldMk cId="545104691" sldId="1609"/>
            <ac:spMk id="24" creationId="{269CA5B5-BAAF-A730-4125-1B48A29F79E8}"/>
          </ac:spMkLst>
        </pc:spChg>
        <pc:picChg chg="del">
          <ac:chgData name="Ariel Rodriguez Rojas" userId="f203edef-e99f-4492-88de-86ec23d69b8b" providerId="ADAL" clId="{08D9ACC4-2CF7-4EA4-A32A-52496AD706AB}" dt="2022-10-13T03:31:35.766" v="9139" actId="478"/>
          <ac:picMkLst>
            <pc:docMk/>
            <pc:sldMk cId="545104691" sldId="1609"/>
            <ac:picMk id="4" creationId="{181A5760-E3C0-9E29-6165-3E4726B1AC59}"/>
          </ac:picMkLst>
        </pc:picChg>
        <pc:picChg chg="del">
          <ac:chgData name="Ariel Rodriguez Rojas" userId="f203edef-e99f-4492-88de-86ec23d69b8b" providerId="ADAL" clId="{08D9ACC4-2CF7-4EA4-A32A-52496AD706AB}" dt="2022-10-13T03:31:35.766" v="9139" actId="478"/>
          <ac:picMkLst>
            <pc:docMk/>
            <pc:sldMk cId="545104691" sldId="1609"/>
            <ac:picMk id="7" creationId="{CB3BBD28-113D-4A5A-A06F-288DF717F247}"/>
          </ac:picMkLst>
        </pc:picChg>
        <pc:picChg chg="del">
          <ac:chgData name="Ariel Rodriguez Rojas" userId="f203edef-e99f-4492-88de-86ec23d69b8b" providerId="ADAL" clId="{08D9ACC4-2CF7-4EA4-A32A-52496AD706AB}" dt="2022-10-13T04:36:26.914" v="9208" actId="478"/>
          <ac:picMkLst>
            <pc:docMk/>
            <pc:sldMk cId="545104691" sldId="1609"/>
            <ac:picMk id="8" creationId="{7EF4E7F8-E9A3-F792-3545-8CC4FF659EEA}"/>
          </ac:picMkLst>
        </pc:picChg>
        <pc:picChg chg="add mod">
          <ac:chgData name="Ariel Rodriguez Rojas" userId="f203edef-e99f-4492-88de-86ec23d69b8b" providerId="ADAL" clId="{08D9ACC4-2CF7-4EA4-A32A-52496AD706AB}" dt="2022-10-13T04:36:27.196" v="9209"/>
          <ac:picMkLst>
            <pc:docMk/>
            <pc:sldMk cId="545104691" sldId="1609"/>
            <ac:picMk id="9" creationId="{6004A92A-ABE9-BA85-5380-4B24D848909F}"/>
          </ac:picMkLst>
        </pc:picChg>
        <pc:picChg chg="del">
          <ac:chgData name="Ariel Rodriguez Rojas" userId="f203edef-e99f-4492-88de-86ec23d69b8b" providerId="ADAL" clId="{08D9ACC4-2CF7-4EA4-A32A-52496AD706AB}" dt="2022-10-13T03:31:35.766" v="9139" actId="478"/>
          <ac:picMkLst>
            <pc:docMk/>
            <pc:sldMk cId="545104691" sldId="1609"/>
            <ac:picMk id="11" creationId="{865B715D-418B-0B23-5160-90147D134D85}"/>
          </ac:picMkLst>
        </pc:picChg>
        <pc:picChg chg="del">
          <ac:chgData name="Ariel Rodriguez Rojas" userId="f203edef-e99f-4492-88de-86ec23d69b8b" providerId="ADAL" clId="{08D9ACC4-2CF7-4EA4-A32A-52496AD706AB}" dt="2022-10-13T03:31:35.766" v="9139" actId="478"/>
          <ac:picMkLst>
            <pc:docMk/>
            <pc:sldMk cId="545104691" sldId="1609"/>
            <ac:picMk id="12" creationId="{E8C3F8A3-BA5E-C3C8-4EE8-BFC45C7A9B8B}"/>
          </ac:picMkLst>
        </pc:picChg>
        <pc:picChg chg="del">
          <ac:chgData name="Ariel Rodriguez Rojas" userId="f203edef-e99f-4492-88de-86ec23d69b8b" providerId="ADAL" clId="{08D9ACC4-2CF7-4EA4-A32A-52496AD706AB}" dt="2022-10-13T03:31:35.766" v="9139" actId="478"/>
          <ac:picMkLst>
            <pc:docMk/>
            <pc:sldMk cId="545104691" sldId="1609"/>
            <ac:picMk id="13" creationId="{A9C385ED-1CB4-C739-DAF0-8141A1738C5D}"/>
          </ac:picMkLst>
        </pc:picChg>
      </pc:sldChg>
      <pc:sldChg chg="addSp modSp add del mod modShow">
        <pc:chgData name="Ariel Rodriguez Rojas" userId="f203edef-e99f-4492-88de-86ec23d69b8b" providerId="ADAL" clId="{08D9ACC4-2CF7-4EA4-A32A-52496AD706AB}" dt="2022-10-13T03:41:11.629" v="9194" actId="2696"/>
        <pc:sldMkLst>
          <pc:docMk/>
          <pc:sldMk cId="2126334031" sldId="1610"/>
        </pc:sldMkLst>
        <pc:spChg chg="add mod">
          <ac:chgData name="Ariel Rodriguez Rojas" userId="f203edef-e99f-4492-88de-86ec23d69b8b" providerId="ADAL" clId="{08D9ACC4-2CF7-4EA4-A32A-52496AD706AB}" dt="2022-10-13T03:30:32.442" v="9135" actId="207"/>
          <ac:spMkLst>
            <pc:docMk/>
            <pc:sldMk cId="2126334031" sldId="1610"/>
            <ac:spMk id="2" creationId="{CF73A863-5567-C163-FFBF-6F431160AD92}"/>
          </ac:spMkLst>
        </pc:spChg>
        <pc:spChg chg="add mod">
          <ac:chgData name="Ariel Rodriguez Rojas" userId="f203edef-e99f-4492-88de-86ec23d69b8b" providerId="ADAL" clId="{08D9ACC4-2CF7-4EA4-A32A-52496AD706AB}" dt="2022-10-13T03:29:32.592" v="9119" actId="14100"/>
          <ac:spMkLst>
            <pc:docMk/>
            <pc:sldMk cId="2126334031" sldId="1610"/>
            <ac:spMk id="4" creationId="{CECF8BF8-5771-DFF7-35E5-6AD0F3F6D29E}"/>
          </ac:spMkLst>
        </pc:spChg>
      </pc:sldChg>
      <pc:sldChg chg="add">
        <pc:chgData name="Ariel Rodriguez Rojas" userId="f203edef-e99f-4492-88de-86ec23d69b8b" providerId="ADAL" clId="{08D9ACC4-2CF7-4EA4-A32A-52496AD706AB}" dt="2022-10-13T03:31:17.717" v="9136" actId="2890"/>
        <pc:sldMkLst>
          <pc:docMk/>
          <pc:sldMk cId="2143260753" sldId="1611"/>
        </pc:sldMkLst>
      </pc:sldChg>
      <pc:sldChg chg="addSp delSp modSp add del mod">
        <pc:chgData name="Ariel Rodriguez Rojas" userId="f203edef-e99f-4492-88de-86ec23d69b8b" providerId="ADAL" clId="{08D9ACC4-2CF7-4EA4-A32A-52496AD706AB}" dt="2022-10-13T13:10:38.085" v="10069" actId="113"/>
        <pc:sldMkLst>
          <pc:docMk/>
          <pc:sldMk cId="1415651272" sldId="1612"/>
        </pc:sldMkLst>
        <pc:spChg chg="mod">
          <ac:chgData name="Ariel Rodriguez Rojas" userId="f203edef-e99f-4492-88de-86ec23d69b8b" providerId="ADAL" clId="{08D9ACC4-2CF7-4EA4-A32A-52496AD706AB}" dt="2022-10-13T03:39:50.117" v="9190" actId="207"/>
          <ac:spMkLst>
            <pc:docMk/>
            <pc:sldMk cId="1415651272" sldId="1612"/>
            <ac:spMk id="2" creationId="{CF73A863-5567-C163-FFBF-6F431160AD92}"/>
          </ac:spMkLst>
        </pc:spChg>
        <pc:spChg chg="mod ord">
          <ac:chgData name="Ariel Rodriguez Rojas" userId="f203edef-e99f-4492-88de-86ec23d69b8b" providerId="ADAL" clId="{08D9ACC4-2CF7-4EA4-A32A-52496AD706AB}" dt="2022-10-13T04:46:32.671" v="9491" actId="207"/>
          <ac:spMkLst>
            <pc:docMk/>
            <pc:sldMk cId="1415651272" sldId="1612"/>
            <ac:spMk id="4" creationId="{CECF8BF8-5771-DFF7-35E5-6AD0F3F6D29E}"/>
          </ac:spMkLst>
        </pc:spChg>
        <pc:spChg chg="add del mod">
          <ac:chgData name="Ariel Rodriguez Rojas" userId="f203edef-e99f-4492-88de-86ec23d69b8b" providerId="ADAL" clId="{08D9ACC4-2CF7-4EA4-A32A-52496AD706AB}" dt="2022-10-13T03:38:24.508" v="9165" actId="478"/>
          <ac:spMkLst>
            <pc:docMk/>
            <pc:sldMk cId="1415651272" sldId="1612"/>
            <ac:spMk id="22" creationId="{4E5C2E4D-8B3F-2235-61AB-F648B3A327A1}"/>
          </ac:spMkLst>
        </pc:spChg>
        <pc:spChg chg="add mod">
          <ac:chgData name="Ariel Rodriguez Rojas" userId="f203edef-e99f-4492-88de-86ec23d69b8b" providerId="ADAL" clId="{08D9ACC4-2CF7-4EA4-A32A-52496AD706AB}" dt="2022-10-13T03:39:06.708" v="9173" actId="1582"/>
          <ac:spMkLst>
            <pc:docMk/>
            <pc:sldMk cId="1415651272" sldId="1612"/>
            <ac:spMk id="23" creationId="{E876B2ED-A28C-DA0D-1915-D24C2A7C115E}"/>
          </ac:spMkLst>
        </pc:spChg>
        <pc:spChg chg="add mod">
          <ac:chgData name="Ariel Rodriguez Rojas" userId="f203edef-e99f-4492-88de-86ec23d69b8b" providerId="ADAL" clId="{08D9ACC4-2CF7-4EA4-A32A-52496AD706AB}" dt="2022-10-13T13:10:38.085" v="10069" actId="113"/>
          <ac:spMkLst>
            <pc:docMk/>
            <pc:sldMk cId="1415651272" sldId="1612"/>
            <ac:spMk id="36" creationId="{E11A6A19-FF4B-03B7-2955-3540B8ECE65F}"/>
          </ac:spMkLst>
        </pc:spChg>
        <pc:spChg chg="add del mod">
          <ac:chgData name="Ariel Rodriguez Rojas" userId="f203edef-e99f-4492-88de-86ec23d69b8b" providerId="ADAL" clId="{08D9ACC4-2CF7-4EA4-A32A-52496AD706AB}" dt="2022-10-13T04:52:26.799" v="9848"/>
          <ac:spMkLst>
            <pc:docMk/>
            <pc:sldMk cId="1415651272" sldId="1612"/>
            <ac:spMk id="37" creationId="{ADF336D9-964A-39A5-4A7B-1EAB39186553}"/>
          </ac:spMkLst>
        </pc:spChg>
        <pc:picChg chg="del ord">
          <ac:chgData name="Ariel Rodriguez Rojas" userId="f203edef-e99f-4492-88de-86ec23d69b8b" providerId="ADAL" clId="{08D9ACC4-2CF7-4EA4-A32A-52496AD706AB}" dt="2022-10-13T04:36:20.709" v="9206" actId="478"/>
          <ac:picMkLst>
            <pc:docMk/>
            <pc:sldMk cId="1415651272" sldId="1612"/>
            <ac:picMk id="8" creationId="{7EF4E7F8-E9A3-F792-3545-8CC4FF659EEA}"/>
          </ac:picMkLst>
        </pc:picChg>
        <pc:picChg chg="add mod">
          <ac:chgData name="Ariel Rodriguez Rojas" userId="f203edef-e99f-4492-88de-86ec23d69b8b" providerId="ADAL" clId="{08D9ACC4-2CF7-4EA4-A32A-52496AD706AB}" dt="2022-10-13T04:36:20.984" v="9207"/>
          <ac:picMkLst>
            <pc:docMk/>
            <pc:sldMk cId="1415651272" sldId="1612"/>
            <ac:picMk id="27" creationId="{91EA424D-E90C-A887-1328-52AC002FAC5C}"/>
          </ac:picMkLst>
        </pc:picChg>
        <pc:picChg chg="add del mod">
          <ac:chgData name="Ariel Rodriguez Rojas" userId="f203edef-e99f-4492-88de-86ec23d69b8b" providerId="ADAL" clId="{08D9ACC4-2CF7-4EA4-A32A-52496AD706AB}" dt="2022-10-13T04:43:35.915" v="9265" actId="478"/>
          <ac:picMkLst>
            <pc:docMk/>
            <pc:sldMk cId="1415651272" sldId="1612"/>
            <ac:picMk id="29" creationId="{4911A451-EFCC-40DF-A2DC-C5FBA590FEC5}"/>
          </ac:picMkLst>
        </pc:picChg>
        <pc:picChg chg="add del mod">
          <ac:chgData name="Ariel Rodriguez Rojas" userId="f203edef-e99f-4492-88de-86ec23d69b8b" providerId="ADAL" clId="{08D9ACC4-2CF7-4EA4-A32A-52496AD706AB}" dt="2022-10-13T04:43:37.301" v="9267" actId="478"/>
          <ac:picMkLst>
            <pc:docMk/>
            <pc:sldMk cId="1415651272" sldId="1612"/>
            <ac:picMk id="31" creationId="{7CCB30FC-FAE9-D909-393E-52690C5E0EC7}"/>
          </ac:picMkLst>
        </pc:picChg>
        <pc:picChg chg="add del mod">
          <ac:chgData name="Ariel Rodriguez Rojas" userId="f203edef-e99f-4492-88de-86ec23d69b8b" providerId="ADAL" clId="{08D9ACC4-2CF7-4EA4-A32A-52496AD706AB}" dt="2022-10-13T04:43:36.558" v="9266" actId="478"/>
          <ac:picMkLst>
            <pc:docMk/>
            <pc:sldMk cId="1415651272" sldId="1612"/>
            <ac:picMk id="33" creationId="{80381397-AD4C-342D-97E2-8AB007617F21}"/>
          </ac:picMkLst>
        </pc:picChg>
        <pc:picChg chg="add del mod">
          <ac:chgData name="Ariel Rodriguez Rojas" userId="f203edef-e99f-4492-88de-86ec23d69b8b" providerId="ADAL" clId="{08D9ACC4-2CF7-4EA4-A32A-52496AD706AB}" dt="2022-10-13T04:56:16.172" v="9949" actId="478"/>
          <ac:picMkLst>
            <pc:docMk/>
            <pc:sldMk cId="1415651272" sldId="1612"/>
            <ac:picMk id="35" creationId="{CE1884FD-22DF-541E-5EAE-80A4E06C04DD}"/>
          </ac:picMkLst>
        </pc:picChg>
        <pc:picChg chg="add mod">
          <ac:chgData name="Ariel Rodriguez Rojas" userId="f203edef-e99f-4492-88de-86ec23d69b8b" providerId="ADAL" clId="{08D9ACC4-2CF7-4EA4-A32A-52496AD706AB}" dt="2022-10-13T04:56:16.375" v="9950"/>
          <ac:picMkLst>
            <pc:docMk/>
            <pc:sldMk cId="1415651272" sldId="1612"/>
            <ac:picMk id="38" creationId="{8B539326-8856-1118-277C-00C403F4AEA8}"/>
          </ac:picMkLst>
        </pc:picChg>
        <pc:cxnChg chg="add mod">
          <ac:chgData name="Ariel Rodriguez Rojas" userId="f203edef-e99f-4492-88de-86ec23d69b8b" providerId="ADAL" clId="{08D9ACC4-2CF7-4EA4-A32A-52496AD706AB}" dt="2022-10-13T03:39:14.670" v="9174" actId="14100"/>
          <ac:cxnSpMkLst>
            <pc:docMk/>
            <pc:sldMk cId="1415651272" sldId="1612"/>
            <ac:cxnSpMk id="9" creationId="{C40927ED-D1F5-8D87-017B-B6B3215944A8}"/>
          </ac:cxnSpMkLst>
        </pc:cxnChg>
        <pc:cxnChg chg="add mod">
          <ac:chgData name="Ariel Rodriguez Rojas" userId="f203edef-e99f-4492-88de-86ec23d69b8b" providerId="ADAL" clId="{08D9ACC4-2CF7-4EA4-A32A-52496AD706AB}" dt="2022-10-13T03:39:22.321" v="9175" actId="14100"/>
          <ac:cxnSpMkLst>
            <pc:docMk/>
            <pc:sldMk cId="1415651272" sldId="1612"/>
            <ac:cxnSpMk id="13" creationId="{0258551A-7D11-7BA2-19ED-E2EB87A1CB3C}"/>
          </ac:cxnSpMkLst>
        </pc:cxnChg>
      </pc:sldChg>
      <pc:sldChg chg="addSp delSp modSp add mod">
        <pc:chgData name="Ariel Rodriguez Rojas" userId="f203edef-e99f-4492-88de-86ec23d69b8b" providerId="ADAL" clId="{08D9ACC4-2CF7-4EA4-A32A-52496AD706AB}" dt="2022-10-13T16:18:43.467" v="11424" actId="1076"/>
        <pc:sldMkLst>
          <pc:docMk/>
          <pc:sldMk cId="1302268245" sldId="1613"/>
        </pc:sldMkLst>
        <pc:spChg chg="mod">
          <ac:chgData name="Ariel Rodriguez Rojas" userId="f203edef-e99f-4492-88de-86ec23d69b8b" providerId="ADAL" clId="{08D9ACC4-2CF7-4EA4-A32A-52496AD706AB}" dt="2022-10-13T13:22:34.726" v="10347"/>
          <ac:spMkLst>
            <pc:docMk/>
            <pc:sldMk cId="1302268245" sldId="1613"/>
            <ac:spMk id="4" creationId="{CECF8BF8-5771-DFF7-35E5-6AD0F3F6D29E}"/>
          </ac:spMkLst>
        </pc:spChg>
        <pc:spChg chg="add mod">
          <ac:chgData name="Ariel Rodriguez Rojas" userId="f203edef-e99f-4492-88de-86ec23d69b8b" providerId="ADAL" clId="{08D9ACC4-2CF7-4EA4-A32A-52496AD706AB}" dt="2022-10-13T16:18:43.467" v="11424" actId="1076"/>
          <ac:spMkLst>
            <pc:docMk/>
            <pc:sldMk cId="1302268245" sldId="1613"/>
            <ac:spMk id="7" creationId="{2285E69B-F916-13E8-A66E-050A42B29596}"/>
          </ac:spMkLst>
        </pc:spChg>
        <pc:spChg chg="add del mod">
          <ac:chgData name="Ariel Rodriguez Rojas" userId="f203edef-e99f-4492-88de-86ec23d69b8b" providerId="ADAL" clId="{08D9ACC4-2CF7-4EA4-A32A-52496AD706AB}" dt="2022-10-13T04:52:08.298" v="9846" actId="478"/>
          <ac:spMkLst>
            <pc:docMk/>
            <pc:sldMk cId="1302268245" sldId="1613"/>
            <ac:spMk id="7" creationId="{C144058D-CB1B-20C6-618C-3495E33D3B01}"/>
          </ac:spMkLst>
        </pc:spChg>
        <pc:spChg chg="add del mod">
          <ac:chgData name="Ariel Rodriguez Rojas" userId="f203edef-e99f-4492-88de-86ec23d69b8b" providerId="ADAL" clId="{08D9ACC4-2CF7-4EA4-A32A-52496AD706AB}" dt="2022-10-13T13:27:26.973" v="10509" actId="478"/>
          <ac:spMkLst>
            <pc:docMk/>
            <pc:sldMk cId="1302268245" sldId="1613"/>
            <ac:spMk id="8" creationId="{67BC0B19-312C-4C65-6238-94EA72CD2161}"/>
          </ac:spMkLst>
        </pc:spChg>
        <pc:spChg chg="add del mod">
          <ac:chgData name="Ariel Rodriguez Rojas" userId="f203edef-e99f-4492-88de-86ec23d69b8b" providerId="ADAL" clId="{08D9ACC4-2CF7-4EA4-A32A-52496AD706AB}" dt="2022-10-13T13:27:29.575" v="10510" actId="478"/>
          <ac:spMkLst>
            <pc:docMk/>
            <pc:sldMk cId="1302268245" sldId="1613"/>
            <ac:spMk id="10" creationId="{D410D4EA-2FBA-E774-553B-6C659636077D}"/>
          </ac:spMkLst>
        </pc:spChg>
        <pc:spChg chg="add del mod">
          <ac:chgData name="Ariel Rodriguez Rojas" userId="f203edef-e99f-4492-88de-86ec23d69b8b" providerId="ADAL" clId="{08D9ACC4-2CF7-4EA4-A32A-52496AD706AB}" dt="2022-10-13T13:27:33.791" v="10512" actId="478"/>
          <ac:spMkLst>
            <pc:docMk/>
            <pc:sldMk cId="1302268245" sldId="1613"/>
            <ac:spMk id="11" creationId="{E5C17203-34F1-6245-F605-068678B979FF}"/>
          </ac:spMkLst>
        </pc:spChg>
        <pc:spChg chg="add mod ord">
          <ac:chgData name="Ariel Rodriguez Rojas" userId="f203edef-e99f-4492-88de-86ec23d69b8b" providerId="ADAL" clId="{08D9ACC4-2CF7-4EA4-A32A-52496AD706AB}" dt="2022-10-13T16:18:43.467" v="11424" actId="1076"/>
          <ac:spMkLst>
            <pc:docMk/>
            <pc:sldMk cId="1302268245" sldId="1613"/>
            <ac:spMk id="12" creationId="{1E923B84-B781-7113-DCF4-94CF1F0679AF}"/>
          </ac:spMkLst>
        </pc:spChg>
        <pc:spChg chg="add mod">
          <ac:chgData name="Ariel Rodriguez Rojas" userId="f203edef-e99f-4492-88de-86ec23d69b8b" providerId="ADAL" clId="{08D9ACC4-2CF7-4EA4-A32A-52496AD706AB}" dt="2022-10-13T16:18:43.467" v="11424" actId="1076"/>
          <ac:spMkLst>
            <pc:docMk/>
            <pc:sldMk cId="1302268245" sldId="1613"/>
            <ac:spMk id="16" creationId="{AE1BB633-FB88-29EC-CEFD-8AE880DEB60F}"/>
          </ac:spMkLst>
        </pc:spChg>
        <pc:spChg chg="add mod">
          <ac:chgData name="Ariel Rodriguez Rojas" userId="f203edef-e99f-4492-88de-86ec23d69b8b" providerId="ADAL" clId="{08D9ACC4-2CF7-4EA4-A32A-52496AD706AB}" dt="2022-10-13T16:18:24.847" v="11423" actId="1076"/>
          <ac:spMkLst>
            <pc:docMk/>
            <pc:sldMk cId="1302268245" sldId="1613"/>
            <ac:spMk id="21" creationId="{5ECCC4B5-C017-5DD5-24D5-463BEE070250}"/>
          </ac:spMkLst>
        </pc:spChg>
        <pc:spChg chg="add mod ord">
          <ac:chgData name="Ariel Rodriguez Rojas" userId="f203edef-e99f-4492-88de-86ec23d69b8b" providerId="ADAL" clId="{08D9ACC4-2CF7-4EA4-A32A-52496AD706AB}" dt="2022-10-13T16:18:24.847" v="11423" actId="1076"/>
          <ac:spMkLst>
            <pc:docMk/>
            <pc:sldMk cId="1302268245" sldId="1613"/>
            <ac:spMk id="22" creationId="{FB35D66F-0969-8EAB-E86A-6229559CE03F}"/>
          </ac:spMkLst>
        </pc:spChg>
        <pc:spChg chg="add mod">
          <ac:chgData name="Ariel Rodriguez Rojas" userId="f203edef-e99f-4492-88de-86ec23d69b8b" providerId="ADAL" clId="{08D9ACC4-2CF7-4EA4-A32A-52496AD706AB}" dt="2022-10-13T16:18:24.847" v="11423" actId="1076"/>
          <ac:spMkLst>
            <pc:docMk/>
            <pc:sldMk cId="1302268245" sldId="1613"/>
            <ac:spMk id="24" creationId="{C82501B9-122B-1709-2CA1-87A25A0EFBDF}"/>
          </ac:spMkLst>
        </pc:spChg>
        <pc:picChg chg="del mod">
          <ac:chgData name="Ariel Rodriguez Rojas" userId="f203edef-e99f-4492-88de-86ec23d69b8b" providerId="ADAL" clId="{08D9ACC4-2CF7-4EA4-A32A-52496AD706AB}" dt="2022-10-13T13:27:22.959" v="10508" actId="478"/>
          <ac:picMkLst>
            <pc:docMk/>
            <pc:sldMk cId="1302268245" sldId="1613"/>
            <ac:picMk id="29" creationId="{4911A451-EFCC-40DF-A2DC-C5FBA590FEC5}"/>
          </ac:picMkLst>
        </pc:picChg>
        <pc:picChg chg="del mod">
          <ac:chgData name="Ariel Rodriguez Rojas" userId="f203edef-e99f-4492-88de-86ec23d69b8b" providerId="ADAL" clId="{08D9ACC4-2CF7-4EA4-A32A-52496AD706AB}" dt="2022-10-13T13:27:22.959" v="10508" actId="478"/>
          <ac:picMkLst>
            <pc:docMk/>
            <pc:sldMk cId="1302268245" sldId="1613"/>
            <ac:picMk id="31" creationId="{7CCB30FC-FAE9-D909-393E-52690C5E0EC7}"/>
          </ac:picMkLst>
        </pc:picChg>
        <pc:picChg chg="del mod">
          <ac:chgData name="Ariel Rodriguez Rojas" userId="f203edef-e99f-4492-88de-86ec23d69b8b" providerId="ADAL" clId="{08D9ACC4-2CF7-4EA4-A32A-52496AD706AB}" dt="2022-10-13T13:27:22.959" v="10508" actId="478"/>
          <ac:picMkLst>
            <pc:docMk/>
            <pc:sldMk cId="1302268245" sldId="1613"/>
            <ac:picMk id="33" creationId="{80381397-AD4C-342D-97E2-8AB007617F21}"/>
          </ac:picMkLst>
        </pc:picChg>
        <pc:picChg chg="mod">
          <ac:chgData name="Ariel Rodriguez Rojas" userId="f203edef-e99f-4492-88de-86ec23d69b8b" providerId="ADAL" clId="{08D9ACC4-2CF7-4EA4-A32A-52496AD706AB}" dt="2022-10-13T04:56:12.527" v="9948" actId="1076"/>
          <ac:picMkLst>
            <pc:docMk/>
            <pc:sldMk cId="1302268245" sldId="1613"/>
            <ac:picMk id="35" creationId="{CE1884FD-22DF-541E-5EAE-80A4E06C04DD}"/>
          </ac:picMkLst>
        </pc:picChg>
        <pc:cxnChg chg="add del mod">
          <ac:chgData name="Ariel Rodriguez Rojas" userId="f203edef-e99f-4492-88de-86ec23d69b8b" providerId="ADAL" clId="{08D9ACC4-2CF7-4EA4-A32A-52496AD706AB}" dt="2022-10-13T13:27:22.959" v="10508" actId="478"/>
          <ac:cxnSpMkLst>
            <pc:docMk/>
            <pc:sldMk cId="1302268245" sldId="1613"/>
            <ac:cxnSpMk id="14" creationId="{FA155593-9675-BFF2-C3A8-C76B7D74A09C}"/>
          </ac:cxnSpMkLst>
        </pc:cxnChg>
        <pc:cxnChg chg="add del mod">
          <ac:chgData name="Ariel Rodriguez Rojas" userId="f203edef-e99f-4492-88de-86ec23d69b8b" providerId="ADAL" clId="{08D9ACC4-2CF7-4EA4-A32A-52496AD706AB}" dt="2022-10-13T13:27:22.959" v="10508" actId="478"/>
          <ac:cxnSpMkLst>
            <pc:docMk/>
            <pc:sldMk cId="1302268245" sldId="1613"/>
            <ac:cxnSpMk id="15" creationId="{7500A9FA-B3B7-C428-FDED-9A18BE28398A}"/>
          </ac:cxnSpMkLst>
        </pc:cxnChg>
        <pc:cxnChg chg="add del mod">
          <ac:chgData name="Ariel Rodriguez Rojas" userId="f203edef-e99f-4492-88de-86ec23d69b8b" providerId="ADAL" clId="{08D9ACC4-2CF7-4EA4-A32A-52496AD706AB}" dt="2022-10-13T13:27:22.959" v="10508" actId="478"/>
          <ac:cxnSpMkLst>
            <pc:docMk/>
            <pc:sldMk cId="1302268245" sldId="1613"/>
            <ac:cxnSpMk id="20" creationId="{410E7620-0F73-84A6-12AF-A6E2AC9E8BA3}"/>
          </ac:cxnSpMkLst>
        </pc:cxnChg>
      </pc:sldChg>
      <pc:sldChg chg="addSp delSp modSp add mod">
        <pc:chgData name="Ariel Rodriguez Rojas" userId="f203edef-e99f-4492-88de-86ec23d69b8b" providerId="ADAL" clId="{08D9ACC4-2CF7-4EA4-A32A-52496AD706AB}" dt="2022-10-13T16:19:07.201" v="11432"/>
        <pc:sldMkLst>
          <pc:docMk/>
          <pc:sldMk cId="4201912361" sldId="1614"/>
        </pc:sldMkLst>
        <pc:spChg chg="del">
          <ac:chgData name="Ariel Rodriguez Rojas" userId="f203edef-e99f-4492-88de-86ec23d69b8b" providerId="ADAL" clId="{08D9ACC4-2CF7-4EA4-A32A-52496AD706AB}" dt="2022-10-13T13:28:12.613" v="10525" actId="478"/>
          <ac:spMkLst>
            <pc:docMk/>
            <pc:sldMk cId="4201912361" sldId="1614"/>
            <ac:spMk id="7" creationId="{2285E69B-F916-13E8-A66E-050A42B29596}"/>
          </ac:spMkLst>
        </pc:spChg>
        <pc:spChg chg="del">
          <ac:chgData name="Ariel Rodriguez Rojas" userId="f203edef-e99f-4492-88de-86ec23d69b8b" providerId="ADAL" clId="{08D9ACC4-2CF7-4EA4-A32A-52496AD706AB}" dt="2022-10-13T13:28:12.613" v="10525" actId="478"/>
          <ac:spMkLst>
            <pc:docMk/>
            <pc:sldMk cId="4201912361" sldId="1614"/>
            <ac:spMk id="12" creationId="{1E923B84-B781-7113-DCF4-94CF1F0679AF}"/>
          </ac:spMkLst>
        </pc:spChg>
        <pc:spChg chg="del">
          <ac:chgData name="Ariel Rodriguez Rojas" userId="f203edef-e99f-4492-88de-86ec23d69b8b" providerId="ADAL" clId="{08D9ACC4-2CF7-4EA4-A32A-52496AD706AB}" dt="2022-10-13T13:28:12.613" v="10525" actId="478"/>
          <ac:spMkLst>
            <pc:docMk/>
            <pc:sldMk cId="4201912361" sldId="1614"/>
            <ac:spMk id="16" creationId="{AE1BB633-FB88-29EC-CEFD-8AE880DEB60F}"/>
          </ac:spMkLst>
        </pc:spChg>
        <pc:spChg chg="del">
          <ac:chgData name="Ariel Rodriguez Rojas" userId="f203edef-e99f-4492-88de-86ec23d69b8b" providerId="ADAL" clId="{08D9ACC4-2CF7-4EA4-A32A-52496AD706AB}" dt="2022-10-13T13:28:12.613" v="10525" actId="478"/>
          <ac:spMkLst>
            <pc:docMk/>
            <pc:sldMk cId="4201912361" sldId="1614"/>
            <ac:spMk id="21" creationId="{5ECCC4B5-C017-5DD5-24D5-463BEE070250}"/>
          </ac:spMkLst>
        </pc:spChg>
        <pc:spChg chg="del">
          <ac:chgData name="Ariel Rodriguez Rojas" userId="f203edef-e99f-4492-88de-86ec23d69b8b" providerId="ADAL" clId="{08D9ACC4-2CF7-4EA4-A32A-52496AD706AB}" dt="2022-10-13T13:28:12.613" v="10525" actId="478"/>
          <ac:spMkLst>
            <pc:docMk/>
            <pc:sldMk cId="4201912361" sldId="1614"/>
            <ac:spMk id="22" creationId="{FB35D66F-0969-8EAB-E86A-6229559CE03F}"/>
          </ac:spMkLst>
        </pc:spChg>
        <pc:spChg chg="del">
          <ac:chgData name="Ariel Rodriguez Rojas" userId="f203edef-e99f-4492-88de-86ec23d69b8b" providerId="ADAL" clId="{08D9ACC4-2CF7-4EA4-A32A-52496AD706AB}" dt="2022-10-13T13:28:12.613" v="10525" actId="478"/>
          <ac:spMkLst>
            <pc:docMk/>
            <pc:sldMk cId="4201912361" sldId="1614"/>
            <ac:spMk id="24" creationId="{C82501B9-122B-1709-2CA1-87A25A0EFBDF}"/>
          </ac:spMkLst>
        </pc:spChg>
        <pc:spChg chg="add del mod">
          <ac:chgData name="Ariel Rodriguez Rojas" userId="f203edef-e99f-4492-88de-86ec23d69b8b" providerId="ADAL" clId="{08D9ACC4-2CF7-4EA4-A32A-52496AD706AB}" dt="2022-10-13T16:19:06.294" v="11431" actId="478"/>
          <ac:spMkLst>
            <pc:docMk/>
            <pc:sldMk cId="4201912361" sldId="1614"/>
            <ac:spMk id="25" creationId="{B361A6CD-5A49-F109-0D29-72931438FD53}"/>
          </ac:spMkLst>
        </pc:spChg>
        <pc:spChg chg="add del mod">
          <ac:chgData name="Ariel Rodriguez Rojas" userId="f203edef-e99f-4492-88de-86ec23d69b8b" providerId="ADAL" clId="{08D9ACC4-2CF7-4EA4-A32A-52496AD706AB}" dt="2022-10-13T15:45:18.659" v="11420" actId="478"/>
          <ac:spMkLst>
            <pc:docMk/>
            <pc:sldMk cId="4201912361" sldId="1614"/>
            <ac:spMk id="26" creationId="{68D4CE0E-6F26-E3C0-2DDA-13B1659E38A5}"/>
          </ac:spMkLst>
        </pc:spChg>
        <pc:spChg chg="add del mod">
          <ac:chgData name="Ariel Rodriguez Rojas" userId="f203edef-e99f-4492-88de-86ec23d69b8b" providerId="ADAL" clId="{08D9ACC4-2CF7-4EA4-A32A-52496AD706AB}" dt="2022-10-13T16:19:04.034" v="11428" actId="478"/>
          <ac:spMkLst>
            <pc:docMk/>
            <pc:sldMk cId="4201912361" sldId="1614"/>
            <ac:spMk id="28" creationId="{CB4F6C57-8016-8E24-8F49-FD415CBE56CF}"/>
          </ac:spMkLst>
        </pc:spChg>
        <pc:spChg chg="add del mod">
          <ac:chgData name="Ariel Rodriguez Rojas" userId="f203edef-e99f-4492-88de-86ec23d69b8b" providerId="ADAL" clId="{08D9ACC4-2CF7-4EA4-A32A-52496AD706AB}" dt="2022-10-13T16:19:03.558" v="11427" actId="478"/>
          <ac:spMkLst>
            <pc:docMk/>
            <pc:sldMk cId="4201912361" sldId="1614"/>
            <ac:spMk id="30" creationId="{7FF02AC1-E13F-5EE6-38E0-339B110B7D17}"/>
          </ac:spMkLst>
        </pc:spChg>
        <pc:spChg chg="add del mod">
          <ac:chgData name="Ariel Rodriguez Rojas" userId="f203edef-e99f-4492-88de-86ec23d69b8b" providerId="ADAL" clId="{08D9ACC4-2CF7-4EA4-A32A-52496AD706AB}" dt="2022-10-13T16:19:01.530" v="11425" actId="478"/>
          <ac:spMkLst>
            <pc:docMk/>
            <pc:sldMk cId="4201912361" sldId="1614"/>
            <ac:spMk id="32" creationId="{CA65F647-9980-7475-FD8D-FCC13C003FF3}"/>
          </ac:spMkLst>
        </pc:spChg>
        <pc:spChg chg="add del mod">
          <ac:chgData name="Ariel Rodriguez Rojas" userId="f203edef-e99f-4492-88de-86ec23d69b8b" providerId="ADAL" clId="{08D9ACC4-2CF7-4EA4-A32A-52496AD706AB}" dt="2022-10-13T13:30:43.329" v="10612" actId="478"/>
          <ac:spMkLst>
            <pc:docMk/>
            <pc:sldMk cId="4201912361" sldId="1614"/>
            <ac:spMk id="34" creationId="{D87661AA-B73C-C5A5-0EA2-B2D30D106644}"/>
          </ac:spMkLst>
        </pc:spChg>
        <pc:spChg chg="add del mod">
          <ac:chgData name="Ariel Rodriguez Rojas" userId="f203edef-e99f-4492-88de-86ec23d69b8b" providerId="ADAL" clId="{08D9ACC4-2CF7-4EA4-A32A-52496AD706AB}" dt="2022-10-13T16:19:02.905" v="11426" actId="478"/>
          <ac:spMkLst>
            <pc:docMk/>
            <pc:sldMk cId="4201912361" sldId="1614"/>
            <ac:spMk id="36" creationId="{5B00AA9A-EEF9-1FDF-AD3E-F0F2C923AF81}"/>
          </ac:spMkLst>
        </pc:spChg>
        <pc:spChg chg="add del mod">
          <ac:chgData name="Ariel Rodriguez Rojas" userId="f203edef-e99f-4492-88de-86ec23d69b8b" providerId="ADAL" clId="{08D9ACC4-2CF7-4EA4-A32A-52496AD706AB}" dt="2022-10-13T16:19:05.642" v="11430" actId="478"/>
          <ac:spMkLst>
            <pc:docMk/>
            <pc:sldMk cId="4201912361" sldId="1614"/>
            <ac:spMk id="37" creationId="{73301883-302C-D467-523D-A0CF74CDBA1F}"/>
          </ac:spMkLst>
        </pc:spChg>
        <pc:spChg chg="add mod">
          <ac:chgData name="Ariel Rodriguez Rojas" userId="f203edef-e99f-4492-88de-86ec23d69b8b" providerId="ADAL" clId="{08D9ACC4-2CF7-4EA4-A32A-52496AD706AB}" dt="2022-10-13T16:19:07.201" v="11432"/>
          <ac:spMkLst>
            <pc:docMk/>
            <pc:sldMk cId="4201912361" sldId="1614"/>
            <ac:spMk id="38" creationId="{11906FE0-BA79-4950-CD66-4D093F5DC5A1}"/>
          </ac:spMkLst>
        </pc:spChg>
        <pc:spChg chg="add mod">
          <ac:chgData name="Ariel Rodriguez Rojas" userId="f203edef-e99f-4492-88de-86ec23d69b8b" providerId="ADAL" clId="{08D9ACC4-2CF7-4EA4-A32A-52496AD706AB}" dt="2022-10-13T16:19:07.201" v="11432"/>
          <ac:spMkLst>
            <pc:docMk/>
            <pc:sldMk cId="4201912361" sldId="1614"/>
            <ac:spMk id="39" creationId="{2721C45D-E2D4-E879-18F7-10166F41CE4F}"/>
          </ac:spMkLst>
        </pc:spChg>
        <pc:spChg chg="add mod">
          <ac:chgData name="Ariel Rodriguez Rojas" userId="f203edef-e99f-4492-88de-86ec23d69b8b" providerId="ADAL" clId="{08D9ACC4-2CF7-4EA4-A32A-52496AD706AB}" dt="2022-10-13T16:19:07.201" v="11432"/>
          <ac:spMkLst>
            <pc:docMk/>
            <pc:sldMk cId="4201912361" sldId="1614"/>
            <ac:spMk id="40" creationId="{D66A0561-CB2C-3642-25EF-A1591BE69A0B}"/>
          </ac:spMkLst>
        </pc:spChg>
        <pc:spChg chg="add mod">
          <ac:chgData name="Ariel Rodriguez Rojas" userId="f203edef-e99f-4492-88de-86ec23d69b8b" providerId="ADAL" clId="{08D9ACC4-2CF7-4EA4-A32A-52496AD706AB}" dt="2022-10-13T16:19:07.201" v="11432"/>
          <ac:spMkLst>
            <pc:docMk/>
            <pc:sldMk cId="4201912361" sldId="1614"/>
            <ac:spMk id="41" creationId="{0F3B9389-1149-41C5-8D69-BAEE9C2B7DBB}"/>
          </ac:spMkLst>
        </pc:spChg>
        <pc:spChg chg="add mod">
          <ac:chgData name="Ariel Rodriguez Rojas" userId="f203edef-e99f-4492-88de-86ec23d69b8b" providerId="ADAL" clId="{08D9ACC4-2CF7-4EA4-A32A-52496AD706AB}" dt="2022-10-13T16:19:07.201" v="11432"/>
          <ac:spMkLst>
            <pc:docMk/>
            <pc:sldMk cId="4201912361" sldId="1614"/>
            <ac:spMk id="42" creationId="{BDCB595A-6A51-DC35-324E-214627834701}"/>
          </ac:spMkLst>
        </pc:spChg>
        <pc:spChg chg="add mod">
          <ac:chgData name="Ariel Rodriguez Rojas" userId="f203edef-e99f-4492-88de-86ec23d69b8b" providerId="ADAL" clId="{08D9ACC4-2CF7-4EA4-A32A-52496AD706AB}" dt="2022-10-13T16:19:07.201" v="11432"/>
          <ac:spMkLst>
            <pc:docMk/>
            <pc:sldMk cId="4201912361" sldId="1614"/>
            <ac:spMk id="43" creationId="{58D49B09-FE4C-78EF-37F7-9FF76B97D258}"/>
          </ac:spMkLst>
        </pc:spChg>
      </pc:sldChg>
      <pc:sldChg chg="addSp delSp modSp add mod">
        <pc:chgData name="Ariel Rodriguez Rojas" userId="f203edef-e99f-4492-88de-86ec23d69b8b" providerId="ADAL" clId="{08D9ACC4-2CF7-4EA4-A32A-52496AD706AB}" dt="2022-10-13T13:42:21.326" v="10820" actId="1076"/>
        <pc:sldMkLst>
          <pc:docMk/>
          <pc:sldMk cId="734224621" sldId="1615"/>
        </pc:sldMkLst>
        <pc:spChg chg="add mod">
          <ac:chgData name="Ariel Rodriguez Rojas" userId="f203edef-e99f-4492-88de-86ec23d69b8b" providerId="ADAL" clId="{08D9ACC4-2CF7-4EA4-A32A-52496AD706AB}" dt="2022-10-13T13:42:07.070" v="10818" actId="1076"/>
          <ac:spMkLst>
            <pc:docMk/>
            <pc:sldMk cId="734224621" sldId="1615"/>
            <ac:spMk id="7" creationId="{1E04AE9B-75FC-6453-A3C2-34099C319F52}"/>
          </ac:spMkLst>
        </pc:spChg>
        <pc:spChg chg="add mod">
          <ac:chgData name="Ariel Rodriguez Rojas" userId="f203edef-e99f-4492-88de-86ec23d69b8b" providerId="ADAL" clId="{08D9ACC4-2CF7-4EA4-A32A-52496AD706AB}" dt="2022-10-13T13:39:40.119" v="10803" actId="1035"/>
          <ac:spMkLst>
            <pc:docMk/>
            <pc:sldMk cId="734224621" sldId="1615"/>
            <ac:spMk id="12" creationId="{9C58E700-4D94-3A77-B1D9-0492E7E7177F}"/>
          </ac:spMkLst>
        </pc:spChg>
        <pc:spChg chg="del">
          <ac:chgData name="Ariel Rodriguez Rojas" userId="f203edef-e99f-4492-88de-86ec23d69b8b" providerId="ADAL" clId="{08D9ACC4-2CF7-4EA4-A32A-52496AD706AB}" dt="2022-10-13T13:35:09.081" v="10621" actId="478"/>
          <ac:spMkLst>
            <pc:docMk/>
            <pc:sldMk cId="734224621" sldId="1615"/>
            <ac:spMk id="25" creationId="{B361A6CD-5A49-F109-0D29-72931438FD53}"/>
          </ac:spMkLst>
        </pc:spChg>
        <pc:spChg chg="del">
          <ac:chgData name="Ariel Rodriguez Rojas" userId="f203edef-e99f-4492-88de-86ec23d69b8b" providerId="ADAL" clId="{08D9ACC4-2CF7-4EA4-A32A-52496AD706AB}" dt="2022-10-13T13:35:10.822" v="10622" actId="478"/>
          <ac:spMkLst>
            <pc:docMk/>
            <pc:sldMk cId="734224621" sldId="1615"/>
            <ac:spMk id="26" creationId="{68D4CE0E-6F26-E3C0-2DDA-13B1659E38A5}"/>
          </ac:spMkLst>
        </pc:spChg>
        <pc:spChg chg="del">
          <ac:chgData name="Ariel Rodriguez Rojas" userId="f203edef-e99f-4492-88de-86ec23d69b8b" providerId="ADAL" clId="{08D9ACC4-2CF7-4EA4-A32A-52496AD706AB}" dt="2022-10-13T13:35:07.939" v="10620" actId="478"/>
          <ac:spMkLst>
            <pc:docMk/>
            <pc:sldMk cId="734224621" sldId="1615"/>
            <ac:spMk id="28" creationId="{CB4F6C57-8016-8E24-8F49-FD415CBE56CF}"/>
          </ac:spMkLst>
        </pc:spChg>
        <pc:spChg chg="del">
          <ac:chgData name="Ariel Rodriguez Rojas" userId="f203edef-e99f-4492-88de-86ec23d69b8b" providerId="ADAL" clId="{08D9ACC4-2CF7-4EA4-A32A-52496AD706AB}" dt="2022-10-13T13:35:07.176" v="10619" actId="478"/>
          <ac:spMkLst>
            <pc:docMk/>
            <pc:sldMk cId="734224621" sldId="1615"/>
            <ac:spMk id="30" creationId="{7FF02AC1-E13F-5EE6-38E0-339B110B7D17}"/>
          </ac:spMkLst>
        </pc:spChg>
        <pc:spChg chg="del">
          <ac:chgData name="Ariel Rodriguez Rojas" userId="f203edef-e99f-4492-88de-86ec23d69b8b" providerId="ADAL" clId="{08D9ACC4-2CF7-4EA4-A32A-52496AD706AB}" dt="2022-10-13T13:35:05.045" v="10617" actId="478"/>
          <ac:spMkLst>
            <pc:docMk/>
            <pc:sldMk cId="734224621" sldId="1615"/>
            <ac:spMk id="32" creationId="{CA65F647-9980-7475-FD8D-FCC13C003FF3}"/>
          </ac:spMkLst>
        </pc:spChg>
        <pc:spChg chg="del">
          <ac:chgData name="Ariel Rodriguez Rojas" userId="f203edef-e99f-4492-88de-86ec23d69b8b" providerId="ADAL" clId="{08D9ACC4-2CF7-4EA4-A32A-52496AD706AB}" dt="2022-10-13T13:35:05.714" v="10618" actId="478"/>
          <ac:spMkLst>
            <pc:docMk/>
            <pc:sldMk cId="734224621" sldId="1615"/>
            <ac:spMk id="36" creationId="{5B00AA9A-EEF9-1FDF-AD3E-F0F2C923AF81}"/>
          </ac:spMkLst>
        </pc:spChg>
        <pc:picChg chg="add del mod">
          <ac:chgData name="Ariel Rodriguez Rojas" userId="f203edef-e99f-4492-88de-86ec23d69b8b" providerId="ADAL" clId="{08D9ACC4-2CF7-4EA4-A32A-52496AD706AB}" dt="2022-10-13T13:41:33.103" v="10807" actId="478"/>
          <ac:picMkLst>
            <pc:docMk/>
            <pc:sldMk cId="734224621" sldId="1615"/>
            <ac:picMk id="21" creationId="{DB7CCDC0-7A35-F344-D5EA-AA8BEC01A54B}"/>
          </ac:picMkLst>
        </pc:picChg>
        <pc:picChg chg="add mod">
          <ac:chgData name="Ariel Rodriguez Rojas" userId="f203edef-e99f-4492-88de-86ec23d69b8b" providerId="ADAL" clId="{08D9ACC4-2CF7-4EA4-A32A-52496AD706AB}" dt="2022-10-13T13:42:21.326" v="10820" actId="1076"/>
          <ac:picMkLst>
            <pc:docMk/>
            <pc:sldMk cId="734224621" sldId="1615"/>
            <ac:picMk id="24" creationId="{3D9F5BB6-ABE9-A201-C049-A85D433E0DD2}"/>
          </ac:picMkLst>
        </pc:picChg>
      </pc:sldChg>
      <pc:sldChg chg="addSp delSp modSp mod modShow">
        <pc:chgData name="Ariel Rodriguez Rojas" userId="f203edef-e99f-4492-88de-86ec23d69b8b" providerId="ADAL" clId="{08D9ACC4-2CF7-4EA4-A32A-52496AD706AB}" dt="2022-10-26T20:38:15.611" v="11465" actId="729"/>
        <pc:sldMkLst>
          <pc:docMk/>
          <pc:sldMk cId="1649013467" sldId="1618"/>
        </pc:sldMkLst>
        <pc:picChg chg="mod">
          <ac:chgData name="Ariel Rodriguez Rojas" userId="f203edef-e99f-4492-88de-86ec23d69b8b" providerId="ADAL" clId="{08D9ACC4-2CF7-4EA4-A32A-52496AD706AB}" dt="2022-10-26T18:25:43.183" v="11452" actId="1076"/>
          <ac:picMkLst>
            <pc:docMk/>
            <pc:sldMk cId="1649013467" sldId="1618"/>
            <ac:picMk id="2" creationId="{D110E4DA-0F4E-1EC0-B346-CE0A646FA3DA}"/>
          </ac:picMkLst>
        </pc:picChg>
        <pc:picChg chg="add mod">
          <ac:chgData name="Ariel Rodriguez Rojas" userId="f203edef-e99f-4492-88de-86ec23d69b8b" providerId="ADAL" clId="{08D9ACC4-2CF7-4EA4-A32A-52496AD706AB}" dt="2022-10-26T18:25:47.373" v="11455" actId="1076"/>
          <ac:picMkLst>
            <pc:docMk/>
            <pc:sldMk cId="1649013467" sldId="1618"/>
            <ac:picMk id="3" creationId="{B75E886B-30C0-9B35-3EE4-CC47DE065F6F}"/>
          </ac:picMkLst>
        </pc:picChg>
        <pc:picChg chg="add mod">
          <ac:chgData name="Ariel Rodriguez Rojas" userId="f203edef-e99f-4492-88de-86ec23d69b8b" providerId="ADAL" clId="{08D9ACC4-2CF7-4EA4-A32A-52496AD706AB}" dt="2022-10-26T18:25:44.895" v="11454" actId="1076"/>
          <ac:picMkLst>
            <pc:docMk/>
            <pc:sldMk cId="1649013467" sldId="1618"/>
            <ac:picMk id="4" creationId="{FD6F713B-A4FC-991F-D640-7CC045F65972}"/>
          </ac:picMkLst>
        </pc:picChg>
        <pc:picChg chg="mod">
          <ac:chgData name="Ariel Rodriguez Rojas" userId="f203edef-e99f-4492-88de-86ec23d69b8b" providerId="ADAL" clId="{08D9ACC4-2CF7-4EA4-A32A-52496AD706AB}" dt="2022-10-26T18:25:49.676" v="11456" actId="1076"/>
          <ac:picMkLst>
            <pc:docMk/>
            <pc:sldMk cId="1649013467" sldId="1618"/>
            <ac:picMk id="6" creationId="{5E313511-C933-8D88-8FD1-FA2D9255CDBE}"/>
          </ac:picMkLst>
        </pc:picChg>
        <pc:picChg chg="del">
          <ac:chgData name="Ariel Rodriguez Rojas" userId="f203edef-e99f-4492-88de-86ec23d69b8b" providerId="ADAL" clId="{08D9ACC4-2CF7-4EA4-A32A-52496AD706AB}" dt="2022-10-26T18:24:52.995" v="11434" actId="478"/>
          <ac:picMkLst>
            <pc:docMk/>
            <pc:sldMk cId="1649013467" sldId="1618"/>
            <ac:picMk id="10" creationId="{C8633AD6-2901-FBC5-0102-9384ACFC0815}"/>
          </ac:picMkLst>
        </pc:picChg>
        <pc:picChg chg="add del">
          <ac:chgData name="Ariel Rodriguez Rojas" userId="f203edef-e99f-4492-88de-86ec23d69b8b" providerId="ADAL" clId="{08D9ACC4-2CF7-4EA4-A32A-52496AD706AB}" dt="2022-10-26T18:24:58.892" v="11438"/>
          <ac:picMkLst>
            <pc:docMk/>
            <pc:sldMk cId="1649013467" sldId="1618"/>
            <ac:picMk id="1026" creationId="{3484DB96-E700-B710-C995-32CD97F31D52}"/>
          </ac:picMkLst>
        </pc:picChg>
        <pc:picChg chg="add del">
          <ac:chgData name="Ariel Rodriguez Rojas" userId="f203edef-e99f-4492-88de-86ec23d69b8b" providerId="ADAL" clId="{08D9ACC4-2CF7-4EA4-A32A-52496AD706AB}" dt="2022-10-26T18:25:30.584" v="11446" actId="478"/>
          <ac:picMkLst>
            <pc:docMk/>
            <pc:sldMk cId="1649013467" sldId="1618"/>
            <ac:picMk id="1028" creationId="{32FC876C-3297-87F1-0661-887789049AFF}"/>
          </ac:picMkLst>
        </pc:picChg>
      </pc:sldChg>
      <pc:sldChg chg="add">
        <pc:chgData name="Ariel Rodriguez Rojas" userId="f203edef-e99f-4492-88de-86ec23d69b8b" providerId="ADAL" clId="{08D9ACC4-2CF7-4EA4-A32A-52496AD706AB}" dt="2022-10-26T19:04:05.943" v="11457" actId="2890"/>
        <pc:sldMkLst>
          <pc:docMk/>
          <pc:sldMk cId="4188095328" sldId="1619"/>
        </pc:sldMkLst>
      </pc:sldChg>
    </pc:docChg>
  </pc:docChgLst>
  <pc:docChgLst>
    <pc:chgData name="Juan Manuel Betancourt Osorio" userId="564a3c2e-8e72-47ed-a96f-bd119919f925" providerId="ADAL" clId="{0CC51BD4-CC9A-6945-8F86-AD137F4F3418}"/>
    <pc:docChg chg="undo redo custSel addSld delSld modSld sldOrd">
      <pc:chgData name="Juan Manuel Betancourt Osorio" userId="564a3c2e-8e72-47ed-a96f-bd119919f925" providerId="ADAL" clId="{0CC51BD4-CC9A-6945-8F86-AD137F4F3418}" dt="2022-09-09T15:56:43.184" v="6684" actId="20577"/>
      <pc:docMkLst>
        <pc:docMk/>
      </pc:docMkLst>
      <pc:sldChg chg="addSp delSp modSp mod ord delAnim modAnim">
        <pc:chgData name="Juan Manuel Betancourt Osorio" userId="564a3c2e-8e72-47ed-a96f-bd119919f925" providerId="ADAL" clId="{0CC51BD4-CC9A-6945-8F86-AD137F4F3418}" dt="2022-09-09T14:10:40.629" v="6168" actId="20577"/>
        <pc:sldMkLst>
          <pc:docMk/>
          <pc:sldMk cId="2399860397" sldId="1532"/>
        </pc:sldMkLst>
        <pc:spChg chg="add del mod">
          <ac:chgData name="Juan Manuel Betancourt Osorio" userId="564a3c2e-8e72-47ed-a96f-bd119919f925" providerId="ADAL" clId="{0CC51BD4-CC9A-6945-8F86-AD137F4F3418}" dt="2022-09-09T14:10:37.308" v="6166" actId="478"/>
          <ac:spMkLst>
            <pc:docMk/>
            <pc:sldMk cId="2399860397" sldId="1532"/>
            <ac:spMk id="2" creationId="{113005A4-7758-5841-80E1-D174978B0A6A}"/>
          </ac:spMkLst>
        </pc:spChg>
        <pc:spChg chg="del">
          <ac:chgData name="Juan Manuel Betancourt Osorio" userId="564a3c2e-8e72-47ed-a96f-bd119919f925" providerId="ADAL" clId="{0CC51BD4-CC9A-6945-8F86-AD137F4F3418}" dt="2022-09-03T19:45:45.395" v="621" actId="478"/>
          <ac:spMkLst>
            <pc:docMk/>
            <pc:sldMk cId="2399860397" sldId="1532"/>
            <ac:spMk id="3" creationId="{29E003EB-6ABF-42AE-BC2A-A70CD902FD5E}"/>
          </ac:spMkLst>
        </pc:spChg>
        <pc:spChg chg="add mod">
          <ac:chgData name="Juan Manuel Betancourt Osorio" userId="564a3c2e-8e72-47ed-a96f-bd119919f925" providerId="ADAL" clId="{0CC51BD4-CC9A-6945-8F86-AD137F4F3418}" dt="2022-09-09T14:10:40.629" v="6168" actId="20577"/>
          <ac:spMkLst>
            <pc:docMk/>
            <pc:sldMk cId="2399860397" sldId="1532"/>
            <ac:spMk id="3" creationId="{A4CDDE9A-B072-D518-2D34-F6B35C7EB02A}"/>
          </ac:spMkLst>
        </pc:spChg>
        <pc:spChg chg="del">
          <ac:chgData name="Juan Manuel Betancourt Osorio" userId="564a3c2e-8e72-47ed-a96f-bd119919f925" providerId="ADAL" clId="{0CC51BD4-CC9A-6945-8F86-AD137F4F3418}" dt="2022-09-03T19:45:40.929" v="619" actId="478"/>
          <ac:spMkLst>
            <pc:docMk/>
            <pc:sldMk cId="2399860397" sldId="1532"/>
            <ac:spMk id="4" creationId="{FCE7E50C-8524-4D9B-80A9-DB1CB19D6CC5}"/>
          </ac:spMkLst>
        </pc:spChg>
        <pc:spChg chg="add del mod">
          <ac:chgData name="Juan Manuel Betancourt Osorio" userId="564a3c2e-8e72-47ed-a96f-bd119919f925" providerId="ADAL" clId="{0CC51BD4-CC9A-6945-8F86-AD137F4F3418}" dt="2022-09-03T19:45:42.703" v="620" actId="478"/>
          <ac:spMkLst>
            <pc:docMk/>
            <pc:sldMk cId="2399860397" sldId="1532"/>
            <ac:spMk id="6" creationId="{E2EF0AD0-4A80-D22C-EBF8-580079CE779D}"/>
          </ac:spMkLst>
        </pc:spChg>
        <pc:spChg chg="add del mod">
          <ac:chgData name="Juan Manuel Betancourt Osorio" userId="564a3c2e-8e72-47ed-a96f-bd119919f925" providerId="ADAL" clId="{0CC51BD4-CC9A-6945-8F86-AD137F4F3418}" dt="2022-09-03T19:45:48.665" v="624" actId="478"/>
          <ac:spMkLst>
            <pc:docMk/>
            <pc:sldMk cId="2399860397" sldId="1532"/>
            <ac:spMk id="8" creationId="{4FBA8B82-1913-605C-5309-67FA3100A30B}"/>
          </ac:spMkLst>
        </pc:spChg>
        <pc:spChg chg="add del mod">
          <ac:chgData name="Juan Manuel Betancourt Osorio" userId="564a3c2e-8e72-47ed-a96f-bd119919f925" providerId="ADAL" clId="{0CC51BD4-CC9A-6945-8F86-AD137F4F3418}" dt="2022-09-03T19:45:46.799" v="623"/>
          <ac:spMkLst>
            <pc:docMk/>
            <pc:sldMk cId="2399860397" sldId="1532"/>
            <ac:spMk id="9" creationId="{91960E66-6012-A6FC-2369-62DF4A2A3CF8}"/>
          </ac:spMkLst>
        </pc:spChg>
        <pc:spChg chg="add del mod">
          <ac:chgData name="Juan Manuel Betancourt Osorio" userId="564a3c2e-8e72-47ed-a96f-bd119919f925" providerId="ADAL" clId="{0CC51BD4-CC9A-6945-8F86-AD137F4F3418}" dt="2022-09-03T19:48:03.656" v="675" actId="478"/>
          <ac:spMkLst>
            <pc:docMk/>
            <pc:sldMk cId="2399860397" sldId="1532"/>
            <ac:spMk id="10" creationId="{9F1AA488-3D75-447A-E05C-0B180D27FE3B}"/>
          </ac:spMkLst>
        </pc:spChg>
        <pc:spChg chg="del">
          <ac:chgData name="Juan Manuel Betancourt Osorio" userId="564a3c2e-8e72-47ed-a96f-bd119919f925" providerId="ADAL" clId="{0CC51BD4-CC9A-6945-8F86-AD137F4F3418}" dt="2022-09-03T19:45:25.618" v="616" actId="478"/>
          <ac:spMkLst>
            <pc:docMk/>
            <pc:sldMk cId="2399860397" sldId="1532"/>
            <ac:spMk id="11" creationId="{AAC25AB6-B8E6-45B8-B879-305671CB0DBD}"/>
          </ac:spMkLst>
        </pc:spChg>
        <pc:spChg chg="del">
          <ac:chgData name="Juan Manuel Betancourt Osorio" userId="564a3c2e-8e72-47ed-a96f-bd119919f925" providerId="ADAL" clId="{0CC51BD4-CC9A-6945-8F86-AD137F4F3418}" dt="2022-09-03T19:45:25.618" v="616" actId="478"/>
          <ac:spMkLst>
            <pc:docMk/>
            <pc:sldMk cId="2399860397" sldId="1532"/>
            <ac:spMk id="12" creationId="{7E9624FA-FA7B-400C-948B-DA152314F1D1}"/>
          </ac:spMkLst>
        </pc:spChg>
        <pc:spChg chg="del">
          <ac:chgData name="Juan Manuel Betancourt Osorio" userId="564a3c2e-8e72-47ed-a96f-bd119919f925" providerId="ADAL" clId="{0CC51BD4-CC9A-6945-8F86-AD137F4F3418}" dt="2022-09-03T19:45:25.618" v="616" actId="478"/>
          <ac:spMkLst>
            <pc:docMk/>
            <pc:sldMk cId="2399860397" sldId="1532"/>
            <ac:spMk id="13" creationId="{53BB0D81-E776-4C7D-9931-93E092CB0CEC}"/>
          </ac:spMkLst>
        </pc:spChg>
        <pc:spChg chg="add del mod">
          <ac:chgData name="Juan Manuel Betancourt Osorio" userId="564a3c2e-8e72-47ed-a96f-bd119919f925" providerId="ADAL" clId="{0CC51BD4-CC9A-6945-8F86-AD137F4F3418}" dt="2022-09-03T19:48:07.140" v="677" actId="478"/>
          <ac:spMkLst>
            <pc:docMk/>
            <pc:sldMk cId="2399860397" sldId="1532"/>
            <ac:spMk id="15" creationId="{26C2B04E-717B-0506-E25E-BBA67C6A04AD}"/>
          </ac:spMkLst>
        </pc:spChg>
        <pc:spChg chg="add mod">
          <ac:chgData name="Juan Manuel Betancourt Osorio" userId="564a3c2e-8e72-47ed-a96f-bd119919f925" providerId="ADAL" clId="{0CC51BD4-CC9A-6945-8F86-AD137F4F3418}" dt="2022-09-03T19:48:16.898" v="712" actId="20577"/>
          <ac:spMkLst>
            <pc:docMk/>
            <pc:sldMk cId="2399860397" sldId="1532"/>
            <ac:spMk id="16" creationId="{FB90EF5A-C97B-44D5-EB4F-9431D98C44A8}"/>
          </ac:spMkLst>
        </pc:spChg>
        <pc:spChg chg="del">
          <ac:chgData name="Juan Manuel Betancourt Osorio" userId="564a3c2e-8e72-47ed-a96f-bd119919f925" providerId="ADAL" clId="{0CC51BD4-CC9A-6945-8F86-AD137F4F3418}" dt="2022-09-03T19:45:21.576" v="614" actId="478"/>
          <ac:spMkLst>
            <pc:docMk/>
            <pc:sldMk cId="2399860397" sldId="1532"/>
            <ac:spMk id="19" creationId="{2535F079-17D0-4F63-A7E4-D0A707BBDED1}"/>
          </ac:spMkLst>
        </pc:spChg>
        <pc:spChg chg="add mod">
          <ac:chgData name="Juan Manuel Betancourt Osorio" userId="564a3c2e-8e72-47ed-a96f-bd119919f925" providerId="ADAL" clId="{0CC51BD4-CC9A-6945-8F86-AD137F4F3418}" dt="2022-09-03T20:50:45.055" v="1061" actId="1035"/>
          <ac:spMkLst>
            <pc:docMk/>
            <pc:sldMk cId="2399860397" sldId="1532"/>
            <ac:spMk id="22" creationId="{862F8255-043F-FEA1-4E08-F7A915378CDC}"/>
          </ac:spMkLst>
        </pc:spChg>
        <pc:spChg chg="add mod">
          <ac:chgData name="Juan Manuel Betancourt Osorio" userId="564a3c2e-8e72-47ed-a96f-bd119919f925" providerId="ADAL" clId="{0CC51BD4-CC9A-6945-8F86-AD137F4F3418}" dt="2022-09-03T19:58:21.754" v="864" actId="14100"/>
          <ac:spMkLst>
            <pc:docMk/>
            <pc:sldMk cId="2399860397" sldId="1532"/>
            <ac:spMk id="23" creationId="{EBC8D1D2-254E-0003-098F-C0D151468E6A}"/>
          </ac:spMkLst>
        </pc:spChg>
        <pc:spChg chg="add mod">
          <ac:chgData name="Juan Manuel Betancourt Osorio" userId="564a3c2e-8e72-47ed-a96f-bd119919f925" providerId="ADAL" clId="{0CC51BD4-CC9A-6945-8F86-AD137F4F3418}" dt="2022-09-03T19:58:21.754" v="864" actId="14100"/>
          <ac:spMkLst>
            <pc:docMk/>
            <pc:sldMk cId="2399860397" sldId="1532"/>
            <ac:spMk id="24" creationId="{636A1E22-B0CF-AD9E-9BA0-2F026B9143D7}"/>
          </ac:spMkLst>
        </pc:spChg>
        <pc:spChg chg="add mod">
          <ac:chgData name="Juan Manuel Betancourt Osorio" userId="564a3c2e-8e72-47ed-a96f-bd119919f925" providerId="ADAL" clId="{0CC51BD4-CC9A-6945-8F86-AD137F4F3418}" dt="2022-09-03T19:58:21.754" v="864" actId="14100"/>
          <ac:spMkLst>
            <pc:docMk/>
            <pc:sldMk cId="2399860397" sldId="1532"/>
            <ac:spMk id="27" creationId="{6780DF53-C01C-C4E6-1964-45F411E6F297}"/>
          </ac:spMkLst>
        </pc:spChg>
        <pc:spChg chg="add mod">
          <ac:chgData name="Juan Manuel Betancourt Osorio" userId="564a3c2e-8e72-47ed-a96f-bd119919f925" providerId="ADAL" clId="{0CC51BD4-CC9A-6945-8F86-AD137F4F3418}" dt="2022-09-03T19:58:21.754" v="864" actId="14100"/>
          <ac:spMkLst>
            <pc:docMk/>
            <pc:sldMk cId="2399860397" sldId="1532"/>
            <ac:spMk id="28" creationId="{EA4BB5B7-1D43-DEAD-1E99-C836E87D313A}"/>
          </ac:spMkLst>
        </pc:spChg>
        <pc:spChg chg="del">
          <ac:chgData name="Juan Manuel Betancourt Osorio" userId="564a3c2e-8e72-47ed-a96f-bd119919f925" providerId="ADAL" clId="{0CC51BD4-CC9A-6945-8F86-AD137F4F3418}" dt="2022-09-03T19:45:25.618" v="616" actId="478"/>
          <ac:spMkLst>
            <pc:docMk/>
            <pc:sldMk cId="2399860397" sldId="1532"/>
            <ac:spMk id="35" creationId="{7E3F8016-5FAF-4406-8112-ADF18463DC4C}"/>
          </ac:spMkLst>
        </pc:spChg>
        <pc:spChg chg="del">
          <ac:chgData name="Juan Manuel Betancourt Osorio" userId="564a3c2e-8e72-47ed-a96f-bd119919f925" providerId="ADAL" clId="{0CC51BD4-CC9A-6945-8F86-AD137F4F3418}" dt="2022-09-03T19:45:25.618" v="616" actId="478"/>
          <ac:spMkLst>
            <pc:docMk/>
            <pc:sldMk cId="2399860397" sldId="1532"/>
            <ac:spMk id="37" creationId="{BE005134-D8C8-4247-B504-83F0B7C14662}"/>
          </ac:spMkLst>
        </pc:spChg>
        <pc:spChg chg="add mod">
          <ac:chgData name="Juan Manuel Betancourt Osorio" userId="564a3c2e-8e72-47ed-a96f-bd119919f925" providerId="ADAL" clId="{0CC51BD4-CC9A-6945-8F86-AD137F4F3418}" dt="2022-09-03T19:58:21.754" v="864" actId="14100"/>
          <ac:spMkLst>
            <pc:docMk/>
            <pc:sldMk cId="2399860397" sldId="1532"/>
            <ac:spMk id="39" creationId="{5BF80156-AA38-D6EC-AE8D-7665386333F4}"/>
          </ac:spMkLst>
        </pc:spChg>
        <pc:spChg chg="mod">
          <ac:chgData name="Juan Manuel Betancourt Osorio" userId="564a3c2e-8e72-47ed-a96f-bd119919f925" providerId="ADAL" clId="{0CC51BD4-CC9A-6945-8F86-AD137F4F3418}" dt="2022-09-03T19:57:40.578" v="857"/>
          <ac:spMkLst>
            <pc:docMk/>
            <pc:sldMk cId="2399860397" sldId="1532"/>
            <ac:spMk id="43" creationId="{1B51F464-E64E-0068-3948-D27493FD5C3A}"/>
          </ac:spMkLst>
        </pc:spChg>
        <pc:spChg chg="del">
          <ac:chgData name="Juan Manuel Betancourt Osorio" userId="564a3c2e-8e72-47ed-a96f-bd119919f925" providerId="ADAL" clId="{0CC51BD4-CC9A-6945-8F86-AD137F4F3418}" dt="2022-09-03T19:45:22.375" v="615" actId="478"/>
          <ac:spMkLst>
            <pc:docMk/>
            <pc:sldMk cId="2399860397" sldId="1532"/>
            <ac:spMk id="44" creationId="{36D31E15-DA48-44F1-A792-99B27DCCD285}"/>
          </ac:spMkLst>
        </pc:spChg>
        <pc:spChg chg="mod">
          <ac:chgData name="Juan Manuel Betancourt Osorio" userId="564a3c2e-8e72-47ed-a96f-bd119919f925" providerId="ADAL" clId="{0CC51BD4-CC9A-6945-8F86-AD137F4F3418}" dt="2022-09-03T19:57:40.578" v="857"/>
          <ac:spMkLst>
            <pc:docMk/>
            <pc:sldMk cId="2399860397" sldId="1532"/>
            <ac:spMk id="45" creationId="{8797B979-90A9-2DE9-26A4-EF9AD751E654}"/>
          </ac:spMkLst>
        </pc:spChg>
        <pc:spChg chg="mod">
          <ac:chgData name="Juan Manuel Betancourt Osorio" userId="564a3c2e-8e72-47ed-a96f-bd119919f925" providerId="ADAL" clId="{0CC51BD4-CC9A-6945-8F86-AD137F4F3418}" dt="2022-09-03T19:57:40.578" v="857"/>
          <ac:spMkLst>
            <pc:docMk/>
            <pc:sldMk cId="2399860397" sldId="1532"/>
            <ac:spMk id="46" creationId="{2775A840-F472-C7E0-26DB-BE73F9E98A28}"/>
          </ac:spMkLst>
        </pc:spChg>
        <pc:spChg chg="mod">
          <ac:chgData name="Juan Manuel Betancourt Osorio" userId="564a3c2e-8e72-47ed-a96f-bd119919f925" providerId="ADAL" clId="{0CC51BD4-CC9A-6945-8F86-AD137F4F3418}" dt="2022-09-03T19:57:40.578" v="857"/>
          <ac:spMkLst>
            <pc:docMk/>
            <pc:sldMk cId="2399860397" sldId="1532"/>
            <ac:spMk id="47" creationId="{82FE2CB7-CEE1-92C0-929B-F31F7E1A7FCF}"/>
          </ac:spMkLst>
        </pc:spChg>
        <pc:spChg chg="mod">
          <ac:chgData name="Juan Manuel Betancourt Osorio" userId="564a3c2e-8e72-47ed-a96f-bd119919f925" providerId="ADAL" clId="{0CC51BD4-CC9A-6945-8F86-AD137F4F3418}" dt="2022-09-03T19:57:40.578" v="857"/>
          <ac:spMkLst>
            <pc:docMk/>
            <pc:sldMk cId="2399860397" sldId="1532"/>
            <ac:spMk id="48" creationId="{0CC4AEEE-687E-50CA-BF14-5589BDE25EB1}"/>
          </ac:spMkLst>
        </pc:spChg>
        <pc:spChg chg="mod">
          <ac:chgData name="Juan Manuel Betancourt Osorio" userId="564a3c2e-8e72-47ed-a96f-bd119919f925" providerId="ADAL" clId="{0CC51BD4-CC9A-6945-8F86-AD137F4F3418}" dt="2022-09-03T19:57:40.578" v="857"/>
          <ac:spMkLst>
            <pc:docMk/>
            <pc:sldMk cId="2399860397" sldId="1532"/>
            <ac:spMk id="49" creationId="{33529301-E02F-FB09-CD0E-E3BECA85BCFA}"/>
          </ac:spMkLst>
        </pc:spChg>
        <pc:spChg chg="add mod">
          <ac:chgData name="Juan Manuel Betancourt Osorio" userId="564a3c2e-8e72-47ed-a96f-bd119919f925" providerId="ADAL" clId="{0CC51BD4-CC9A-6945-8F86-AD137F4F3418}" dt="2022-09-03T19:58:21.754" v="864" actId="14100"/>
          <ac:spMkLst>
            <pc:docMk/>
            <pc:sldMk cId="2399860397" sldId="1532"/>
            <ac:spMk id="50" creationId="{4E0FABF7-7F6F-1FCB-CDEE-AA3491E67BD3}"/>
          </ac:spMkLst>
        </pc:spChg>
        <pc:spChg chg="add mod">
          <ac:chgData name="Juan Manuel Betancourt Osorio" userId="564a3c2e-8e72-47ed-a96f-bd119919f925" providerId="ADAL" clId="{0CC51BD4-CC9A-6945-8F86-AD137F4F3418}" dt="2022-09-03T20:01:08.096" v="992" actId="1076"/>
          <ac:spMkLst>
            <pc:docMk/>
            <pc:sldMk cId="2399860397" sldId="1532"/>
            <ac:spMk id="52" creationId="{CC770C0B-EC94-9126-45CC-48D682AC0A63}"/>
          </ac:spMkLst>
        </pc:spChg>
        <pc:spChg chg="add mod">
          <ac:chgData name="Juan Manuel Betancourt Osorio" userId="564a3c2e-8e72-47ed-a96f-bd119919f925" providerId="ADAL" clId="{0CC51BD4-CC9A-6945-8F86-AD137F4F3418}" dt="2022-09-03T20:01:47.995" v="999" actId="1076"/>
          <ac:spMkLst>
            <pc:docMk/>
            <pc:sldMk cId="2399860397" sldId="1532"/>
            <ac:spMk id="53" creationId="{CC705410-330A-A8FE-9D74-BAB745C9CB54}"/>
          </ac:spMkLst>
        </pc:spChg>
        <pc:spChg chg="add mod">
          <ac:chgData name="Juan Manuel Betancourt Osorio" userId="564a3c2e-8e72-47ed-a96f-bd119919f925" providerId="ADAL" clId="{0CC51BD4-CC9A-6945-8F86-AD137F4F3418}" dt="2022-09-03T20:00:20.151" v="984" actId="1076"/>
          <ac:spMkLst>
            <pc:docMk/>
            <pc:sldMk cId="2399860397" sldId="1532"/>
            <ac:spMk id="54" creationId="{2E3D619F-0065-6929-77C7-916B98A7C571}"/>
          </ac:spMkLst>
        </pc:spChg>
        <pc:spChg chg="add mod">
          <ac:chgData name="Juan Manuel Betancourt Osorio" userId="564a3c2e-8e72-47ed-a96f-bd119919f925" providerId="ADAL" clId="{0CC51BD4-CC9A-6945-8F86-AD137F4F3418}" dt="2022-09-03T20:56:40.677" v="1129" actId="20577"/>
          <ac:spMkLst>
            <pc:docMk/>
            <pc:sldMk cId="2399860397" sldId="1532"/>
            <ac:spMk id="55" creationId="{95C18DF4-1305-82EC-6336-22A8CF63166F}"/>
          </ac:spMkLst>
        </pc:spChg>
        <pc:spChg chg="add mod">
          <ac:chgData name="Juan Manuel Betancourt Osorio" userId="564a3c2e-8e72-47ed-a96f-bd119919f925" providerId="ADAL" clId="{0CC51BD4-CC9A-6945-8F86-AD137F4F3418}" dt="2022-09-03T20:01:16.990" v="993" actId="1076"/>
          <ac:spMkLst>
            <pc:docMk/>
            <pc:sldMk cId="2399860397" sldId="1532"/>
            <ac:spMk id="56" creationId="{DD90939B-21A8-626F-54FA-3BDD50ED8EC8}"/>
          </ac:spMkLst>
        </pc:spChg>
        <pc:grpChg chg="add mod">
          <ac:chgData name="Juan Manuel Betancourt Osorio" userId="564a3c2e-8e72-47ed-a96f-bd119919f925" providerId="ADAL" clId="{0CC51BD4-CC9A-6945-8F86-AD137F4F3418}" dt="2022-09-03T20:50:45.055" v="1061" actId="1035"/>
          <ac:grpSpMkLst>
            <pc:docMk/>
            <pc:sldMk cId="2399860397" sldId="1532"/>
            <ac:grpSpMk id="41" creationId="{6B2264E4-9E0F-BA70-BBC0-B57EAC8DBC65}"/>
          </ac:grpSpMkLst>
        </pc:grpChg>
        <pc:grpChg chg="mod">
          <ac:chgData name="Juan Manuel Betancourt Osorio" userId="564a3c2e-8e72-47ed-a96f-bd119919f925" providerId="ADAL" clId="{0CC51BD4-CC9A-6945-8F86-AD137F4F3418}" dt="2022-09-03T19:57:40.578" v="857"/>
          <ac:grpSpMkLst>
            <pc:docMk/>
            <pc:sldMk cId="2399860397" sldId="1532"/>
            <ac:grpSpMk id="42" creationId="{408B9F3D-50FE-6766-0AB8-155FD2CD9189}"/>
          </ac:grpSpMkLst>
        </pc:grpChg>
        <pc:graphicFrameChg chg="add mod modGraphic">
          <ac:chgData name="Juan Manuel Betancourt Osorio" userId="564a3c2e-8e72-47ed-a96f-bd119919f925" providerId="ADAL" clId="{0CC51BD4-CC9A-6945-8F86-AD137F4F3418}" dt="2022-09-03T20:00:31.700" v="986" actId="14100"/>
          <ac:graphicFrameMkLst>
            <pc:docMk/>
            <pc:sldMk cId="2399860397" sldId="1532"/>
            <ac:graphicFrameMk id="17" creationId="{09D062B4-2485-532A-3434-75D808A00DCB}"/>
          </ac:graphicFrameMkLst>
        </pc:graphicFrameChg>
        <pc:picChg chg="add mod">
          <ac:chgData name="Juan Manuel Betancourt Osorio" userId="564a3c2e-8e72-47ed-a96f-bd119919f925" providerId="ADAL" clId="{0CC51BD4-CC9A-6945-8F86-AD137F4F3418}" dt="2022-09-03T20:00:44.634" v="988" actId="1076"/>
          <ac:picMkLst>
            <pc:docMk/>
            <pc:sldMk cId="2399860397" sldId="1532"/>
            <ac:picMk id="18" creationId="{61183F66-4C4A-872C-EC31-EEAD2194B1C0}"/>
          </ac:picMkLst>
        </pc:picChg>
        <pc:picChg chg="add mod">
          <ac:chgData name="Juan Manuel Betancourt Osorio" userId="564a3c2e-8e72-47ed-a96f-bd119919f925" providerId="ADAL" clId="{0CC51BD4-CC9A-6945-8F86-AD137F4F3418}" dt="2022-09-03T20:00:50.206" v="989" actId="1076"/>
          <ac:picMkLst>
            <pc:docMk/>
            <pc:sldMk cId="2399860397" sldId="1532"/>
            <ac:picMk id="20" creationId="{D7364BD3-5D98-B15E-F7A5-FABBDDB18FAA}"/>
          </ac:picMkLst>
        </pc:picChg>
        <pc:picChg chg="add mod">
          <ac:chgData name="Juan Manuel Betancourt Osorio" userId="564a3c2e-8e72-47ed-a96f-bd119919f925" providerId="ADAL" clId="{0CC51BD4-CC9A-6945-8F86-AD137F4F3418}" dt="2022-09-03T20:00:55.145" v="990" actId="1076"/>
          <ac:picMkLst>
            <pc:docMk/>
            <pc:sldMk cId="2399860397" sldId="1532"/>
            <ac:picMk id="21" creationId="{DF772545-E580-F2D6-49C3-E12958F0ED83}"/>
          </ac:picMkLst>
        </pc:picChg>
        <pc:picChg chg="add mod">
          <ac:chgData name="Juan Manuel Betancourt Osorio" userId="564a3c2e-8e72-47ed-a96f-bd119919f925" providerId="ADAL" clId="{0CC51BD4-CC9A-6945-8F86-AD137F4F3418}" dt="2022-09-03T19:59:34.037" v="951" actId="1038"/>
          <ac:picMkLst>
            <pc:docMk/>
            <pc:sldMk cId="2399860397" sldId="1532"/>
            <ac:picMk id="25" creationId="{389805AB-0AC7-673D-4E9D-E45825D9CBB0}"/>
          </ac:picMkLst>
        </pc:picChg>
        <pc:picChg chg="add mod">
          <ac:chgData name="Juan Manuel Betancourt Osorio" userId="564a3c2e-8e72-47ed-a96f-bd119919f925" providerId="ADAL" clId="{0CC51BD4-CC9A-6945-8F86-AD137F4F3418}" dt="2022-09-03T19:59:46.829" v="969" actId="1038"/>
          <ac:picMkLst>
            <pc:docMk/>
            <pc:sldMk cId="2399860397" sldId="1532"/>
            <ac:picMk id="26" creationId="{1E978D6A-F395-E769-04EF-EAD005D176EB}"/>
          </ac:picMkLst>
        </pc:picChg>
        <pc:picChg chg="add mod">
          <ac:chgData name="Juan Manuel Betancourt Osorio" userId="564a3c2e-8e72-47ed-a96f-bd119919f925" providerId="ADAL" clId="{0CC51BD4-CC9A-6945-8F86-AD137F4F3418}" dt="2022-09-03T19:59:26.196" v="929" actId="1036"/>
          <ac:picMkLst>
            <pc:docMk/>
            <pc:sldMk cId="2399860397" sldId="1532"/>
            <ac:picMk id="29" creationId="{355E257D-6006-7964-8E69-3D49D05538A8}"/>
          </ac:picMkLst>
        </pc:picChg>
        <pc:picChg chg="add mod">
          <ac:chgData name="Juan Manuel Betancourt Osorio" userId="564a3c2e-8e72-47ed-a96f-bd119919f925" providerId="ADAL" clId="{0CC51BD4-CC9A-6945-8F86-AD137F4F3418}" dt="2022-09-03T19:59:26.196" v="929" actId="1036"/>
          <ac:picMkLst>
            <pc:docMk/>
            <pc:sldMk cId="2399860397" sldId="1532"/>
            <ac:picMk id="30" creationId="{751F57C6-6CF5-B73C-5384-644E0A92C691}"/>
          </ac:picMkLst>
        </pc:picChg>
        <pc:picChg chg="add mod">
          <ac:chgData name="Juan Manuel Betancourt Osorio" userId="564a3c2e-8e72-47ed-a96f-bd119919f925" providerId="ADAL" clId="{0CC51BD4-CC9A-6945-8F86-AD137F4F3418}" dt="2022-09-03T19:59:53.128" v="981" actId="1038"/>
          <ac:picMkLst>
            <pc:docMk/>
            <pc:sldMk cId="2399860397" sldId="1532"/>
            <ac:picMk id="31" creationId="{261DA21E-5300-0717-4F56-2067007ACBBE}"/>
          </ac:picMkLst>
        </pc:picChg>
        <pc:picChg chg="add mod">
          <ac:chgData name="Juan Manuel Betancourt Osorio" userId="564a3c2e-8e72-47ed-a96f-bd119919f925" providerId="ADAL" clId="{0CC51BD4-CC9A-6945-8F86-AD137F4F3418}" dt="2022-09-03T19:59:53.128" v="981" actId="1038"/>
          <ac:picMkLst>
            <pc:docMk/>
            <pc:sldMk cId="2399860397" sldId="1532"/>
            <ac:picMk id="32" creationId="{6C796B68-7449-E44E-CEE9-7258BE2FC561}"/>
          </ac:picMkLst>
        </pc:picChg>
        <pc:picChg chg="add mod">
          <ac:chgData name="Juan Manuel Betancourt Osorio" userId="564a3c2e-8e72-47ed-a96f-bd119919f925" providerId="ADAL" clId="{0CC51BD4-CC9A-6945-8F86-AD137F4F3418}" dt="2022-09-03T19:59:53.128" v="981" actId="1038"/>
          <ac:picMkLst>
            <pc:docMk/>
            <pc:sldMk cId="2399860397" sldId="1532"/>
            <ac:picMk id="33" creationId="{F9481B10-5EAC-E6EF-EC0F-576E67047881}"/>
          </ac:picMkLst>
        </pc:picChg>
        <pc:picChg chg="add mod">
          <ac:chgData name="Juan Manuel Betancourt Osorio" userId="564a3c2e-8e72-47ed-a96f-bd119919f925" providerId="ADAL" clId="{0CC51BD4-CC9A-6945-8F86-AD137F4F3418}" dt="2022-09-03T19:59:08.356" v="883" actId="1038"/>
          <ac:picMkLst>
            <pc:docMk/>
            <pc:sldMk cId="2399860397" sldId="1532"/>
            <ac:picMk id="34" creationId="{066D226D-BDDE-EEBB-CF3B-3EC6ACA1E013}"/>
          </ac:picMkLst>
        </pc:picChg>
        <pc:picChg chg="add mod">
          <ac:chgData name="Juan Manuel Betancourt Osorio" userId="564a3c2e-8e72-47ed-a96f-bd119919f925" providerId="ADAL" clId="{0CC51BD4-CC9A-6945-8F86-AD137F4F3418}" dt="2022-09-03T19:59:08.356" v="883" actId="1038"/>
          <ac:picMkLst>
            <pc:docMk/>
            <pc:sldMk cId="2399860397" sldId="1532"/>
            <ac:picMk id="36" creationId="{DA6CB772-AD28-E464-9857-D371F1FBF396}"/>
          </ac:picMkLst>
        </pc:picChg>
        <pc:picChg chg="add mod">
          <ac:chgData name="Juan Manuel Betancourt Osorio" userId="564a3c2e-8e72-47ed-a96f-bd119919f925" providerId="ADAL" clId="{0CC51BD4-CC9A-6945-8F86-AD137F4F3418}" dt="2022-09-03T19:59:08.356" v="883" actId="1038"/>
          <ac:picMkLst>
            <pc:docMk/>
            <pc:sldMk cId="2399860397" sldId="1532"/>
            <ac:picMk id="38" creationId="{63E3BEDC-E859-D706-D6F9-9BDB8C5DA64C}"/>
          </ac:picMkLst>
        </pc:picChg>
        <pc:picChg chg="add del mod">
          <ac:chgData name="Juan Manuel Betancourt Osorio" userId="564a3c2e-8e72-47ed-a96f-bd119919f925" providerId="ADAL" clId="{0CC51BD4-CC9A-6945-8F86-AD137F4F3418}" dt="2022-09-03T20:52:54.989" v="1107" actId="478"/>
          <ac:picMkLst>
            <pc:docMk/>
            <pc:sldMk cId="2399860397" sldId="1532"/>
            <ac:picMk id="40" creationId="{63924153-B5FC-CC50-EE28-64DE15C53C78}"/>
          </ac:picMkLst>
        </pc:picChg>
        <pc:picChg chg="add mod">
          <ac:chgData name="Juan Manuel Betancourt Osorio" userId="564a3c2e-8e72-47ed-a96f-bd119919f925" providerId="ADAL" clId="{0CC51BD4-CC9A-6945-8F86-AD137F4F3418}" dt="2022-09-03T20:50:45.055" v="1061" actId="1035"/>
          <ac:picMkLst>
            <pc:docMk/>
            <pc:sldMk cId="2399860397" sldId="1532"/>
            <ac:picMk id="51" creationId="{3CF34651-1DD6-AEC4-420F-7B7622832C74}"/>
          </ac:picMkLst>
        </pc:picChg>
        <pc:picChg chg="add mod">
          <ac:chgData name="Juan Manuel Betancourt Osorio" userId="564a3c2e-8e72-47ed-a96f-bd119919f925" providerId="ADAL" clId="{0CC51BD4-CC9A-6945-8F86-AD137F4F3418}" dt="2022-09-03T20:52:55.150" v="1108"/>
          <ac:picMkLst>
            <pc:docMk/>
            <pc:sldMk cId="2399860397" sldId="1532"/>
            <ac:picMk id="57" creationId="{5AD1552D-837A-7426-5AB1-13A8E9062A07}"/>
          </ac:picMkLst>
        </pc:picChg>
      </pc:sldChg>
      <pc:sldChg chg="modSp mod">
        <pc:chgData name="Juan Manuel Betancourt Osorio" userId="564a3c2e-8e72-47ed-a96f-bd119919f925" providerId="ADAL" clId="{0CC51BD4-CC9A-6945-8F86-AD137F4F3418}" dt="2022-09-03T19:01:07.676" v="221" actId="20577"/>
        <pc:sldMkLst>
          <pc:docMk/>
          <pc:sldMk cId="3215249600" sldId="1542"/>
        </pc:sldMkLst>
        <pc:spChg chg="mod">
          <ac:chgData name="Juan Manuel Betancourt Osorio" userId="564a3c2e-8e72-47ed-a96f-bd119919f925" providerId="ADAL" clId="{0CC51BD4-CC9A-6945-8F86-AD137F4F3418}" dt="2022-09-03T18:58:49.760" v="169" actId="121"/>
          <ac:spMkLst>
            <pc:docMk/>
            <pc:sldMk cId="3215249600" sldId="1542"/>
            <ac:spMk id="2" creationId="{B5683CD7-485A-D52B-E85A-220A97F4FAE4}"/>
          </ac:spMkLst>
        </pc:spChg>
        <pc:spChg chg="mod">
          <ac:chgData name="Juan Manuel Betancourt Osorio" userId="564a3c2e-8e72-47ed-a96f-bd119919f925" providerId="ADAL" clId="{0CC51BD4-CC9A-6945-8F86-AD137F4F3418}" dt="2022-09-03T19:01:07.676" v="221" actId="20577"/>
          <ac:spMkLst>
            <pc:docMk/>
            <pc:sldMk cId="3215249600" sldId="1542"/>
            <ac:spMk id="3" creationId="{181361D4-AA82-09E4-5BA5-C39311BC549E}"/>
          </ac:spMkLst>
        </pc:spChg>
      </pc:sldChg>
      <pc:sldChg chg="addSp delSp modSp mod modAnim">
        <pc:chgData name="Juan Manuel Betancourt Osorio" userId="564a3c2e-8e72-47ed-a96f-bd119919f925" providerId="ADAL" clId="{0CC51BD4-CC9A-6945-8F86-AD137F4F3418}" dt="2022-09-09T15:07:47.816" v="6678" actId="20577"/>
        <pc:sldMkLst>
          <pc:docMk/>
          <pc:sldMk cId="200569163" sldId="1543"/>
        </pc:sldMkLst>
        <pc:spChg chg="del">
          <ac:chgData name="Juan Manuel Betancourt Osorio" userId="564a3c2e-8e72-47ed-a96f-bd119919f925" providerId="ADAL" clId="{0CC51BD4-CC9A-6945-8F86-AD137F4F3418}" dt="2022-09-03T19:11:10.364" v="269" actId="478"/>
          <ac:spMkLst>
            <pc:docMk/>
            <pc:sldMk cId="200569163" sldId="1543"/>
            <ac:spMk id="2" creationId="{A5EE475C-B187-4DEE-5F3E-77CF7FA32EAA}"/>
          </ac:spMkLst>
        </pc:spChg>
        <pc:spChg chg="add del mod">
          <ac:chgData name="Juan Manuel Betancourt Osorio" userId="564a3c2e-8e72-47ed-a96f-bd119919f925" providerId="ADAL" clId="{0CC51BD4-CC9A-6945-8F86-AD137F4F3418}" dt="2022-09-09T15:07:30.581" v="6675" actId="478"/>
          <ac:spMkLst>
            <pc:docMk/>
            <pc:sldMk cId="200569163" sldId="1543"/>
            <ac:spMk id="3" creationId="{4FFF48C5-0EE6-9EFF-04D2-264CE03810F8}"/>
          </ac:spMkLst>
        </pc:spChg>
        <pc:spChg chg="del mod">
          <ac:chgData name="Juan Manuel Betancourt Osorio" userId="564a3c2e-8e72-47ed-a96f-bd119919f925" providerId="ADAL" clId="{0CC51BD4-CC9A-6945-8F86-AD137F4F3418}" dt="2022-09-03T19:43:08.026" v="584" actId="478"/>
          <ac:spMkLst>
            <pc:docMk/>
            <pc:sldMk cId="200569163" sldId="1543"/>
            <ac:spMk id="3" creationId="{656A4E1F-BD4B-C0F3-E2BD-15F288BA709F}"/>
          </ac:spMkLst>
        </pc:spChg>
        <pc:spChg chg="add del mod">
          <ac:chgData name="Juan Manuel Betancourt Osorio" userId="564a3c2e-8e72-47ed-a96f-bd119919f925" providerId="ADAL" clId="{0CC51BD4-CC9A-6945-8F86-AD137F4F3418}" dt="2022-09-09T15:06:20.729" v="6666"/>
          <ac:spMkLst>
            <pc:docMk/>
            <pc:sldMk cId="200569163" sldId="1543"/>
            <ac:spMk id="4" creationId="{E5281BDB-5C47-BC7E-61F9-9136397C2CC0}"/>
          </ac:spMkLst>
        </pc:spChg>
        <pc:spChg chg="mod">
          <ac:chgData name="Juan Manuel Betancourt Osorio" userId="564a3c2e-8e72-47ed-a96f-bd119919f925" providerId="ADAL" clId="{0CC51BD4-CC9A-6945-8F86-AD137F4F3418}" dt="2022-09-07T20:12:06.910" v="4091"/>
          <ac:spMkLst>
            <pc:docMk/>
            <pc:sldMk cId="200569163" sldId="1543"/>
            <ac:spMk id="5" creationId="{D240EC66-9A11-AD13-B538-4F2C6EC6BBE5}"/>
          </ac:spMkLst>
        </pc:spChg>
        <pc:spChg chg="add mod">
          <ac:chgData name="Juan Manuel Betancourt Osorio" userId="564a3c2e-8e72-47ed-a96f-bd119919f925" providerId="ADAL" clId="{0CC51BD4-CC9A-6945-8F86-AD137F4F3418}" dt="2022-09-07T14:03:32.544" v="3600" actId="1076"/>
          <ac:spMkLst>
            <pc:docMk/>
            <pc:sldMk cId="200569163" sldId="1543"/>
            <ac:spMk id="6" creationId="{5452D4FA-9AA1-0A89-6D3C-F388A4D217FC}"/>
          </ac:spMkLst>
        </pc:spChg>
        <pc:spChg chg="add mod">
          <ac:chgData name="Juan Manuel Betancourt Osorio" userId="564a3c2e-8e72-47ed-a96f-bd119919f925" providerId="ADAL" clId="{0CC51BD4-CC9A-6945-8F86-AD137F4F3418}" dt="2022-09-09T15:07:47.816" v="6678" actId="20577"/>
          <ac:spMkLst>
            <pc:docMk/>
            <pc:sldMk cId="200569163" sldId="1543"/>
            <ac:spMk id="8" creationId="{397D85F9-4A05-9DE0-BD7B-27B7EB119C1F}"/>
          </ac:spMkLst>
        </pc:spChg>
        <pc:spChg chg="add del mod">
          <ac:chgData name="Juan Manuel Betancourt Osorio" userId="564a3c2e-8e72-47ed-a96f-bd119919f925" providerId="ADAL" clId="{0CC51BD4-CC9A-6945-8F86-AD137F4F3418}" dt="2022-09-03T19:43:11.936" v="586" actId="478"/>
          <ac:spMkLst>
            <pc:docMk/>
            <pc:sldMk cId="200569163" sldId="1543"/>
            <ac:spMk id="9" creationId="{EBC04BD2-2AC3-B105-F8A9-99F7E52F055D}"/>
          </ac:spMkLst>
        </pc:spChg>
        <pc:spChg chg="add del mod">
          <ac:chgData name="Juan Manuel Betancourt Osorio" userId="564a3c2e-8e72-47ed-a96f-bd119919f925" providerId="ADAL" clId="{0CC51BD4-CC9A-6945-8F86-AD137F4F3418}" dt="2022-09-03T19:43:31.631" v="596" actId="478"/>
          <ac:spMkLst>
            <pc:docMk/>
            <pc:sldMk cId="200569163" sldId="1543"/>
            <ac:spMk id="11" creationId="{BD3B6657-977F-8F89-8FBC-C558863304A2}"/>
          </ac:spMkLst>
        </pc:spChg>
        <pc:spChg chg="add del mod">
          <ac:chgData name="Juan Manuel Betancourt Osorio" userId="564a3c2e-8e72-47ed-a96f-bd119919f925" providerId="ADAL" clId="{0CC51BD4-CC9A-6945-8F86-AD137F4F3418}" dt="2022-09-03T19:53:32.735" v="826" actId="478"/>
          <ac:spMkLst>
            <pc:docMk/>
            <pc:sldMk cId="200569163" sldId="1543"/>
            <ac:spMk id="12" creationId="{8AB73B86-119C-87A3-C9EC-E58840D16CD4}"/>
          </ac:spMkLst>
        </pc:spChg>
        <pc:spChg chg="add mod">
          <ac:chgData name="Juan Manuel Betancourt Osorio" userId="564a3c2e-8e72-47ed-a96f-bd119919f925" providerId="ADAL" clId="{0CC51BD4-CC9A-6945-8F86-AD137F4F3418}" dt="2022-09-03T19:47:33.200" v="663" actId="1038"/>
          <ac:spMkLst>
            <pc:docMk/>
            <pc:sldMk cId="200569163" sldId="1543"/>
            <ac:spMk id="13" creationId="{BF5A8EEF-0CE2-11F1-C24E-6992DD468EC7}"/>
          </ac:spMkLst>
        </pc:spChg>
        <pc:picChg chg="add mod">
          <ac:chgData name="Juan Manuel Betancourt Osorio" userId="564a3c2e-8e72-47ed-a96f-bd119919f925" providerId="ADAL" clId="{0CC51BD4-CC9A-6945-8F86-AD137F4F3418}" dt="2022-09-07T14:03:52.099" v="3605" actId="1076"/>
          <ac:picMkLst>
            <pc:docMk/>
            <pc:sldMk cId="200569163" sldId="1543"/>
            <ac:picMk id="2" creationId="{D110E4DA-0F4E-1EC0-B346-CE0A646FA3DA}"/>
          </ac:picMkLst>
        </pc:picChg>
        <pc:picChg chg="add mod">
          <ac:chgData name="Juan Manuel Betancourt Osorio" userId="564a3c2e-8e72-47ed-a96f-bd119919f925" providerId="ADAL" clId="{0CC51BD4-CC9A-6945-8F86-AD137F4F3418}" dt="2022-09-07T14:03:53.682" v="3606" actId="1076"/>
          <ac:picMkLst>
            <pc:docMk/>
            <pc:sldMk cId="200569163" sldId="1543"/>
            <ac:picMk id="3" creationId="{09A37427-1FD8-6B68-771D-EF534F51872F}"/>
          </ac:picMkLst>
        </pc:picChg>
        <pc:picChg chg="add mod">
          <ac:chgData name="Juan Manuel Betancourt Osorio" userId="564a3c2e-8e72-47ed-a96f-bd119919f925" providerId="ADAL" clId="{0CC51BD4-CC9A-6945-8F86-AD137F4F3418}" dt="2022-09-03T19:54:35.282" v="836" actId="1076"/>
          <ac:picMkLst>
            <pc:docMk/>
            <pc:sldMk cId="200569163" sldId="1543"/>
            <ac:picMk id="7" creationId="{E23B2478-960F-37C5-5605-D45C1AA546DE}"/>
          </ac:picMkLst>
        </pc:picChg>
      </pc:sldChg>
      <pc:sldChg chg="addSp delSp modSp mod">
        <pc:chgData name="Juan Manuel Betancourt Osorio" userId="564a3c2e-8e72-47ed-a96f-bd119919f925" providerId="ADAL" clId="{0CC51BD4-CC9A-6945-8F86-AD137F4F3418}" dt="2022-09-09T14:11:45.887" v="6197"/>
        <pc:sldMkLst>
          <pc:docMk/>
          <pc:sldMk cId="3968160356" sldId="1544"/>
        </pc:sldMkLst>
        <pc:spChg chg="add mod">
          <ac:chgData name="Juan Manuel Betancourt Osorio" userId="564a3c2e-8e72-47ed-a96f-bd119919f925" providerId="ADAL" clId="{0CC51BD4-CC9A-6945-8F86-AD137F4F3418}" dt="2022-09-09T14:11:41.126" v="6195" actId="20577"/>
          <ac:spMkLst>
            <pc:docMk/>
            <pc:sldMk cId="3968160356" sldId="1544"/>
            <ac:spMk id="2" creationId="{39237DE2-AB4C-F406-E350-4A09C57A676F}"/>
          </ac:spMkLst>
        </pc:spChg>
        <pc:spChg chg="del mod">
          <ac:chgData name="Juan Manuel Betancourt Osorio" userId="564a3c2e-8e72-47ed-a96f-bd119919f925" providerId="ADAL" clId="{0CC51BD4-CC9A-6945-8F86-AD137F4F3418}" dt="2022-09-03T19:48:21.990" v="714" actId="478"/>
          <ac:spMkLst>
            <pc:docMk/>
            <pc:sldMk cId="3968160356" sldId="1544"/>
            <ac:spMk id="2" creationId="{B12A481E-E9D6-0243-F682-E368E1F79AEB}"/>
          </ac:spMkLst>
        </pc:spChg>
        <pc:spChg chg="del">
          <ac:chgData name="Juan Manuel Betancourt Osorio" userId="564a3c2e-8e72-47ed-a96f-bd119919f925" providerId="ADAL" clId="{0CC51BD4-CC9A-6945-8F86-AD137F4F3418}" dt="2022-09-03T19:48:24.162" v="715" actId="478"/>
          <ac:spMkLst>
            <pc:docMk/>
            <pc:sldMk cId="3968160356" sldId="1544"/>
            <ac:spMk id="3" creationId="{CF102CE4-2C3B-B9D0-0ECA-CE4BCAA7AC2A}"/>
          </ac:spMkLst>
        </pc:spChg>
        <pc:spChg chg="add del mod">
          <ac:chgData name="Juan Manuel Betancourt Osorio" userId="564a3c2e-8e72-47ed-a96f-bd119919f925" providerId="ADAL" clId="{0CC51BD4-CC9A-6945-8F86-AD137F4F3418}" dt="2022-09-09T14:11:45.887" v="6197"/>
          <ac:spMkLst>
            <pc:docMk/>
            <pc:sldMk cId="3968160356" sldId="1544"/>
            <ac:spMk id="3" creationId="{D982A214-F97A-A915-AC4C-4B3EFB2DF6F6}"/>
          </ac:spMkLst>
        </pc:spChg>
        <pc:spChg chg="mod">
          <ac:chgData name="Juan Manuel Betancourt Osorio" userId="564a3c2e-8e72-47ed-a96f-bd119919f925" providerId="ADAL" clId="{0CC51BD4-CC9A-6945-8F86-AD137F4F3418}" dt="2022-09-07T14:11:15.548" v="3793" actId="20577"/>
          <ac:spMkLst>
            <pc:docMk/>
            <pc:sldMk cId="3968160356" sldId="1544"/>
            <ac:spMk id="5" creationId="{E917BA3A-B53B-2181-34C8-9AFA63C77BB9}"/>
          </ac:spMkLst>
        </pc:spChg>
        <pc:spChg chg="add mod">
          <ac:chgData name="Juan Manuel Betancourt Osorio" userId="564a3c2e-8e72-47ed-a96f-bd119919f925" providerId="ADAL" clId="{0CC51BD4-CC9A-6945-8F86-AD137F4F3418}" dt="2022-09-03T19:48:41.688" v="734" actId="20577"/>
          <ac:spMkLst>
            <pc:docMk/>
            <pc:sldMk cId="3968160356" sldId="1544"/>
            <ac:spMk id="6" creationId="{425D97A8-4481-AAFC-8B46-8DD6A777911C}"/>
          </ac:spMkLst>
        </pc:spChg>
      </pc:sldChg>
      <pc:sldChg chg="addSp delSp modSp del mod">
        <pc:chgData name="Juan Manuel Betancourt Osorio" userId="564a3c2e-8e72-47ed-a96f-bd119919f925" providerId="ADAL" clId="{0CC51BD4-CC9A-6945-8F86-AD137F4F3418}" dt="2022-09-03T20:57:49.650" v="1131" actId="2696"/>
        <pc:sldMkLst>
          <pc:docMk/>
          <pc:sldMk cId="535588387" sldId="1545"/>
        </pc:sldMkLst>
        <pc:spChg chg="del">
          <ac:chgData name="Juan Manuel Betancourt Osorio" userId="564a3c2e-8e72-47ed-a96f-bd119919f925" providerId="ADAL" clId="{0CC51BD4-CC9A-6945-8F86-AD137F4F3418}" dt="2022-09-03T19:48:56.483" v="735" actId="478"/>
          <ac:spMkLst>
            <pc:docMk/>
            <pc:sldMk cId="535588387" sldId="1545"/>
            <ac:spMk id="2" creationId="{4DCA9F0C-918B-DEC6-5BA9-58BE5AF2BE44}"/>
          </ac:spMkLst>
        </pc:spChg>
        <pc:spChg chg="del mod">
          <ac:chgData name="Juan Manuel Betancourt Osorio" userId="564a3c2e-8e72-47ed-a96f-bd119919f925" providerId="ADAL" clId="{0CC51BD4-CC9A-6945-8F86-AD137F4F3418}" dt="2022-09-03T19:48:58.349" v="737" actId="478"/>
          <ac:spMkLst>
            <pc:docMk/>
            <pc:sldMk cId="535588387" sldId="1545"/>
            <ac:spMk id="3" creationId="{7DC86D1B-359D-48C6-4C87-DB8C96E81896}"/>
          </ac:spMkLst>
        </pc:spChg>
        <pc:spChg chg="add mod">
          <ac:chgData name="Juan Manuel Betancourt Osorio" userId="564a3c2e-8e72-47ed-a96f-bd119919f925" providerId="ADAL" clId="{0CC51BD4-CC9A-6945-8F86-AD137F4F3418}" dt="2022-09-03T19:49:04.649" v="757" actId="20577"/>
          <ac:spMkLst>
            <pc:docMk/>
            <pc:sldMk cId="535588387" sldId="1545"/>
            <ac:spMk id="6" creationId="{8DE6E482-8B56-D5F5-5707-91B7507030FC}"/>
          </ac:spMkLst>
        </pc:spChg>
      </pc:sldChg>
      <pc:sldChg chg="delSp modSp add del mod">
        <pc:chgData name="Juan Manuel Betancourt Osorio" userId="564a3c2e-8e72-47ed-a96f-bd119919f925" providerId="ADAL" clId="{0CC51BD4-CC9A-6945-8F86-AD137F4F3418}" dt="2022-09-03T19:52:32.757" v="796" actId="2696"/>
        <pc:sldMkLst>
          <pc:docMk/>
          <pc:sldMk cId="3008019749" sldId="1546"/>
        </pc:sldMkLst>
        <pc:spChg chg="del">
          <ac:chgData name="Juan Manuel Betancourt Osorio" userId="564a3c2e-8e72-47ed-a96f-bd119919f925" providerId="ADAL" clId="{0CC51BD4-CC9A-6945-8F86-AD137F4F3418}" dt="2022-09-03T19:52:17.086" v="792" actId="478"/>
          <ac:spMkLst>
            <pc:docMk/>
            <pc:sldMk cId="3008019749" sldId="1546"/>
            <ac:spMk id="2" creationId="{02398759-EE75-6DF8-5447-4DF0CABA5E50}"/>
          </ac:spMkLst>
        </pc:spChg>
        <pc:spChg chg="del mod">
          <ac:chgData name="Juan Manuel Betancourt Osorio" userId="564a3c2e-8e72-47ed-a96f-bd119919f925" providerId="ADAL" clId="{0CC51BD4-CC9A-6945-8F86-AD137F4F3418}" dt="2022-09-03T19:52:18.852" v="794" actId="478"/>
          <ac:spMkLst>
            <pc:docMk/>
            <pc:sldMk cId="3008019749" sldId="1546"/>
            <ac:spMk id="3" creationId="{96C01E91-E5CF-8EC2-9848-5B2FC3F50903}"/>
          </ac:spMkLst>
        </pc:spChg>
      </pc:sldChg>
      <pc:sldChg chg="addSp delSp modSp mod ord">
        <pc:chgData name="Juan Manuel Betancourt Osorio" userId="564a3c2e-8e72-47ed-a96f-bd119919f925" providerId="ADAL" clId="{0CC51BD4-CC9A-6945-8F86-AD137F4F3418}" dt="2022-09-07T20:20:39.011" v="4112" actId="20577"/>
        <pc:sldMkLst>
          <pc:docMk/>
          <pc:sldMk cId="2738221105" sldId="1547"/>
        </pc:sldMkLst>
        <pc:spChg chg="del">
          <ac:chgData name="Juan Manuel Betancourt Osorio" userId="564a3c2e-8e72-47ed-a96f-bd119919f925" providerId="ADAL" clId="{0CC51BD4-CC9A-6945-8F86-AD137F4F3418}" dt="2022-09-03T19:50:10.889" v="759" actId="478"/>
          <ac:spMkLst>
            <pc:docMk/>
            <pc:sldMk cId="2738221105" sldId="1547"/>
            <ac:spMk id="3" creationId="{722FB161-D0F4-29A7-3CCC-43305D3B2F24}"/>
          </ac:spMkLst>
        </pc:spChg>
        <pc:spChg chg="del">
          <ac:chgData name="Juan Manuel Betancourt Osorio" userId="564a3c2e-8e72-47ed-a96f-bd119919f925" providerId="ADAL" clId="{0CC51BD4-CC9A-6945-8F86-AD137F4F3418}" dt="2022-09-03T19:50:12.713" v="760" actId="478"/>
          <ac:spMkLst>
            <pc:docMk/>
            <pc:sldMk cId="2738221105" sldId="1547"/>
            <ac:spMk id="4" creationId="{4A57F169-F20B-A997-7D08-A527B77BF270}"/>
          </ac:spMkLst>
        </pc:spChg>
        <pc:spChg chg="add mod">
          <ac:chgData name="Juan Manuel Betancourt Osorio" userId="564a3c2e-8e72-47ed-a96f-bd119919f925" providerId="ADAL" clId="{0CC51BD4-CC9A-6945-8F86-AD137F4F3418}" dt="2022-09-03T19:50:13.001" v="761"/>
          <ac:spMkLst>
            <pc:docMk/>
            <pc:sldMk cId="2738221105" sldId="1547"/>
            <ac:spMk id="5" creationId="{DF2D5336-484A-75F4-2ADA-70D30226AA6B}"/>
          </ac:spMkLst>
        </pc:spChg>
        <pc:spChg chg="add mod">
          <ac:chgData name="Juan Manuel Betancourt Osorio" userId="564a3c2e-8e72-47ed-a96f-bd119919f925" providerId="ADAL" clId="{0CC51BD4-CC9A-6945-8F86-AD137F4F3418}" dt="2022-09-07T20:20:39.011" v="4112" actId="20577"/>
          <ac:spMkLst>
            <pc:docMk/>
            <pc:sldMk cId="2738221105" sldId="1547"/>
            <ac:spMk id="6" creationId="{F785A707-D082-484C-86D4-6C255190D5E4}"/>
          </ac:spMkLst>
        </pc:spChg>
        <pc:picChg chg="add mod">
          <ac:chgData name="Juan Manuel Betancourt Osorio" userId="564a3c2e-8e72-47ed-a96f-bd119919f925" providerId="ADAL" clId="{0CC51BD4-CC9A-6945-8F86-AD137F4F3418}" dt="2022-09-03T21:29:47.467" v="2090" actId="1076"/>
          <ac:picMkLst>
            <pc:docMk/>
            <pc:sldMk cId="2738221105" sldId="1547"/>
            <ac:picMk id="7" creationId="{8EFC9EB3-19FE-172D-4528-61C5EDBBB7AF}"/>
          </ac:picMkLst>
        </pc:picChg>
      </pc:sldChg>
      <pc:sldChg chg="addSp delSp modSp mod">
        <pc:chgData name="Juan Manuel Betancourt Osorio" userId="564a3c2e-8e72-47ed-a96f-bd119919f925" providerId="ADAL" clId="{0CC51BD4-CC9A-6945-8F86-AD137F4F3418}" dt="2022-09-09T14:49:57.553" v="6615" actId="20577"/>
        <pc:sldMkLst>
          <pc:docMk/>
          <pc:sldMk cId="4243675219" sldId="1550"/>
        </pc:sldMkLst>
        <pc:spChg chg="add mod">
          <ac:chgData name="Juan Manuel Betancourt Osorio" userId="564a3c2e-8e72-47ed-a96f-bd119919f925" providerId="ADAL" clId="{0CC51BD4-CC9A-6945-8F86-AD137F4F3418}" dt="2022-09-09T14:49:57.553" v="6615" actId="20577"/>
          <ac:spMkLst>
            <pc:docMk/>
            <pc:sldMk cId="4243675219" sldId="1550"/>
            <ac:spMk id="2" creationId="{7E862766-0900-B69B-2F63-FD0A48E2BCBC}"/>
          </ac:spMkLst>
        </pc:spChg>
        <pc:spChg chg="del">
          <ac:chgData name="Juan Manuel Betancourt Osorio" userId="564a3c2e-8e72-47ed-a96f-bd119919f925" providerId="ADAL" clId="{0CC51BD4-CC9A-6945-8F86-AD137F4F3418}" dt="2022-09-09T14:49:55.896" v="6612" actId="478"/>
          <ac:spMkLst>
            <pc:docMk/>
            <pc:sldMk cId="4243675219" sldId="1550"/>
            <ac:spMk id="4" creationId="{36E9084E-D95D-22D0-8384-81BC28ED3C2D}"/>
          </ac:spMkLst>
        </pc:spChg>
      </pc:sldChg>
      <pc:sldChg chg="addSp delSp modSp add mod delAnim modAnim">
        <pc:chgData name="Juan Manuel Betancourt Osorio" userId="564a3c2e-8e72-47ed-a96f-bd119919f925" providerId="ADAL" clId="{0CC51BD4-CC9A-6945-8F86-AD137F4F3418}" dt="2022-09-09T15:06:25.240" v="6673" actId="478"/>
        <pc:sldMkLst>
          <pc:docMk/>
          <pc:sldMk cId="3357855584" sldId="1551"/>
        </pc:sldMkLst>
        <pc:spChg chg="add del">
          <ac:chgData name="Juan Manuel Betancourt Osorio" userId="564a3c2e-8e72-47ed-a96f-bd119919f925" providerId="ADAL" clId="{0CC51BD4-CC9A-6945-8F86-AD137F4F3418}" dt="2022-09-09T15:06:24.821" v="6672" actId="478"/>
          <ac:spMkLst>
            <pc:docMk/>
            <pc:sldMk cId="3357855584" sldId="1551"/>
            <ac:spMk id="3" creationId="{0BA8E0C9-F42B-40F8-03E1-9526B991049B}"/>
          </ac:spMkLst>
        </pc:spChg>
        <pc:spChg chg="del mod">
          <ac:chgData name="Juan Manuel Betancourt Osorio" userId="564a3c2e-8e72-47ed-a96f-bd119919f925" providerId="ADAL" clId="{0CC51BD4-CC9A-6945-8F86-AD137F4F3418}" dt="2022-09-03T19:47:39.047" v="664" actId="478"/>
          <ac:spMkLst>
            <pc:docMk/>
            <pc:sldMk cId="3357855584" sldId="1551"/>
            <ac:spMk id="3" creationId="{656A4E1F-BD4B-C0F3-E2BD-15F288BA709F}"/>
          </ac:spMkLst>
        </pc:spChg>
        <pc:spChg chg="add del mod">
          <ac:chgData name="Juan Manuel Betancourt Osorio" userId="564a3c2e-8e72-47ed-a96f-bd119919f925" providerId="ADAL" clId="{0CC51BD4-CC9A-6945-8F86-AD137F4F3418}" dt="2022-09-07T14:05:51.509" v="3645" actId="478"/>
          <ac:spMkLst>
            <pc:docMk/>
            <pc:sldMk cId="3357855584" sldId="1551"/>
            <ac:spMk id="3" creationId="{9CE377C3-E13A-C4C7-9942-8A0F7E7CC026}"/>
          </ac:spMkLst>
        </pc:spChg>
        <pc:spChg chg="mod">
          <ac:chgData name="Juan Manuel Betancourt Osorio" userId="564a3c2e-8e72-47ed-a96f-bd119919f925" providerId="ADAL" clId="{0CC51BD4-CC9A-6945-8F86-AD137F4F3418}" dt="2022-09-03T19:23:15.655" v="499" actId="1076"/>
          <ac:spMkLst>
            <pc:docMk/>
            <pc:sldMk cId="3357855584" sldId="1551"/>
            <ac:spMk id="4" creationId="{120A0DA6-B7D2-82A2-8DEA-199A4A40A153}"/>
          </ac:spMkLst>
        </pc:spChg>
        <pc:spChg chg="add del mod">
          <ac:chgData name="Juan Manuel Betancourt Osorio" userId="564a3c2e-8e72-47ed-a96f-bd119919f925" providerId="ADAL" clId="{0CC51BD4-CC9A-6945-8F86-AD137F4F3418}" dt="2022-09-09T14:10:29.895" v="6162" actId="478"/>
          <ac:spMkLst>
            <pc:docMk/>
            <pc:sldMk cId="3357855584" sldId="1551"/>
            <ac:spMk id="4" creationId="{955BA906-D389-DD54-F175-656D47F4C38E}"/>
          </ac:spMkLst>
        </pc:spChg>
        <pc:spChg chg="del">
          <ac:chgData name="Juan Manuel Betancourt Osorio" userId="564a3c2e-8e72-47ed-a96f-bd119919f925" providerId="ADAL" clId="{0CC51BD4-CC9A-6945-8F86-AD137F4F3418}" dt="2022-09-03T19:11:53.816" v="279" actId="478"/>
          <ac:spMkLst>
            <pc:docMk/>
            <pc:sldMk cId="3357855584" sldId="1551"/>
            <ac:spMk id="5" creationId="{D240EC66-9A11-AD13-B538-4F2C6EC6BBE5}"/>
          </ac:spMkLst>
        </pc:spChg>
        <pc:spChg chg="add mod">
          <ac:chgData name="Juan Manuel Betancourt Osorio" userId="564a3c2e-8e72-47ed-a96f-bd119919f925" providerId="ADAL" clId="{0CC51BD4-CC9A-6945-8F86-AD137F4F3418}" dt="2022-09-09T14:10:31.456" v="6164" actId="20577"/>
          <ac:spMkLst>
            <pc:docMk/>
            <pc:sldMk cId="3357855584" sldId="1551"/>
            <ac:spMk id="5" creationId="{F79375C8-632E-B2D2-B08E-C42EF1118338}"/>
          </ac:spMkLst>
        </pc:spChg>
        <pc:spChg chg="del">
          <ac:chgData name="Juan Manuel Betancourt Osorio" userId="564a3c2e-8e72-47ed-a96f-bd119919f925" providerId="ADAL" clId="{0CC51BD4-CC9A-6945-8F86-AD137F4F3418}" dt="2022-09-03T19:12:53.962" v="290" actId="478"/>
          <ac:spMkLst>
            <pc:docMk/>
            <pc:sldMk cId="3357855584" sldId="1551"/>
            <ac:spMk id="6" creationId="{5452D4FA-9AA1-0A89-6D3C-F388A4D217FC}"/>
          </ac:spMkLst>
        </pc:spChg>
        <pc:spChg chg="add del">
          <ac:chgData name="Juan Manuel Betancourt Osorio" userId="564a3c2e-8e72-47ed-a96f-bd119919f925" providerId="ADAL" clId="{0CC51BD4-CC9A-6945-8F86-AD137F4F3418}" dt="2022-09-09T15:06:25.240" v="6673" actId="478"/>
          <ac:spMkLst>
            <pc:docMk/>
            <pc:sldMk cId="3357855584" sldId="1551"/>
            <ac:spMk id="6" creationId="{EE99E679-3198-1EB0-1630-9C2ABF7E2559}"/>
          </ac:spMkLst>
        </pc:spChg>
        <pc:spChg chg="add del">
          <ac:chgData name="Juan Manuel Betancourt Osorio" userId="564a3c2e-8e72-47ed-a96f-bd119919f925" providerId="ADAL" clId="{0CC51BD4-CC9A-6945-8F86-AD137F4F3418}" dt="2022-09-09T15:06:24.821" v="6672" actId="478"/>
          <ac:spMkLst>
            <pc:docMk/>
            <pc:sldMk cId="3357855584" sldId="1551"/>
            <ac:spMk id="8" creationId="{3A35DEAF-55AD-F9CB-CBE3-489E780ACC3E}"/>
          </ac:spMkLst>
        </pc:spChg>
        <pc:spChg chg="add del mod">
          <ac:chgData name="Juan Manuel Betancourt Osorio" userId="564a3c2e-8e72-47ed-a96f-bd119919f925" providerId="ADAL" clId="{0CC51BD4-CC9A-6945-8F86-AD137F4F3418}" dt="2022-09-03T19:11:57.496" v="280"/>
          <ac:spMkLst>
            <pc:docMk/>
            <pc:sldMk cId="3357855584" sldId="1551"/>
            <ac:spMk id="8" creationId="{8AF04972-CC16-80E0-C8DE-E3E4D5483796}"/>
          </ac:spMkLst>
        </pc:spChg>
        <pc:spChg chg="add del mod">
          <ac:chgData name="Juan Manuel Betancourt Osorio" userId="564a3c2e-8e72-47ed-a96f-bd119919f925" providerId="ADAL" clId="{0CC51BD4-CC9A-6945-8F86-AD137F4F3418}" dt="2022-09-07T14:05:48.623" v="3644" actId="478"/>
          <ac:spMkLst>
            <pc:docMk/>
            <pc:sldMk cId="3357855584" sldId="1551"/>
            <ac:spMk id="9" creationId="{3C3F6B23-CED7-7FD1-AAE4-DF626CF3FA56}"/>
          </ac:spMkLst>
        </pc:spChg>
        <pc:spChg chg="add del">
          <ac:chgData name="Juan Manuel Betancourt Osorio" userId="564a3c2e-8e72-47ed-a96f-bd119919f925" providerId="ADAL" clId="{0CC51BD4-CC9A-6945-8F86-AD137F4F3418}" dt="2022-09-09T15:06:24.821" v="6672" actId="478"/>
          <ac:spMkLst>
            <pc:docMk/>
            <pc:sldMk cId="3357855584" sldId="1551"/>
            <ac:spMk id="9" creationId="{4A88011A-3BCA-41CD-8DB9-ABAEECFF9084}"/>
          </ac:spMkLst>
        </pc:spChg>
        <pc:spChg chg="add del">
          <ac:chgData name="Juan Manuel Betancourt Osorio" userId="564a3c2e-8e72-47ed-a96f-bd119919f925" providerId="ADAL" clId="{0CC51BD4-CC9A-6945-8F86-AD137F4F3418}" dt="2022-09-09T15:06:25.240" v="6673" actId="478"/>
          <ac:spMkLst>
            <pc:docMk/>
            <pc:sldMk cId="3357855584" sldId="1551"/>
            <ac:spMk id="10" creationId="{FD26733A-2E1B-15C1-2DA2-61EB89979311}"/>
          </ac:spMkLst>
        </pc:spChg>
        <pc:spChg chg="add mod">
          <ac:chgData name="Juan Manuel Betancourt Osorio" userId="564a3c2e-8e72-47ed-a96f-bd119919f925" providerId="ADAL" clId="{0CC51BD4-CC9A-6945-8F86-AD137F4F3418}" dt="2022-09-07T14:05:46.010" v="3643" actId="1076"/>
          <ac:spMkLst>
            <pc:docMk/>
            <pc:sldMk cId="3357855584" sldId="1551"/>
            <ac:spMk id="11" creationId="{3B988E38-82DB-2103-1AE4-8311CF1DE5E4}"/>
          </ac:spMkLst>
        </pc:spChg>
        <pc:spChg chg="add mod">
          <ac:chgData name="Juan Manuel Betancourt Osorio" userId="564a3c2e-8e72-47ed-a96f-bd119919f925" providerId="ADAL" clId="{0CC51BD4-CC9A-6945-8F86-AD137F4F3418}" dt="2022-09-03T19:23:39.552" v="516" actId="1038"/>
          <ac:spMkLst>
            <pc:docMk/>
            <pc:sldMk cId="3357855584" sldId="1551"/>
            <ac:spMk id="12" creationId="{FBB06BBB-65CC-2DA3-27F7-A619FB57FDC6}"/>
          </ac:spMkLst>
        </pc:spChg>
        <pc:spChg chg="add mod">
          <ac:chgData name="Juan Manuel Betancourt Osorio" userId="564a3c2e-8e72-47ed-a96f-bd119919f925" providerId="ADAL" clId="{0CC51BD4-CC9A-6945-8F86-AD137F4F3418}" dt="2022-09-03T19:23:39.552" v="516" actId="1038"/>
          <ac:spMkLst>
            <pc:docMk/>
            <pc:sldMk cId="3357855584" sldId="1551"/>
            <ac:spMk id="13" creationId="{0FAC1AF2-99D8-C543-C7EE-165A3DC2D1A6}"/>
          </ac:spMkLst>
        </pc:spChg>
        <pc:spChg chg="add mod">
          <ac:chgData name="Juan Manuel Betancourt Osorio" userId="564a3c2e-8e72-47ed-a96f-bd119919f925" providerId="ADAL" clId="{0CC51BD4-CC9A-6945-8F86-AD137F4F3418}" dt="2022-09-03T19:23:39.552" v="516" actId="1038"/>
          <ac:spMkLst>
            <pc:docMk/>
            <pc:sldMk cId="3357855584" sldId="1551"/>
            <ac:spMk id="14" creationId="{780C7D94-4F24-B98E-C636-5EC37B07FFF6}"/>
          </ac:spMkLst>
        </pc:spChg>
        <pc:spChg chg="add mod">
          <ac:chgData name="Juan Manuel Betancourt Osorio" userId="564a3c2e-8e72-47ed-a96f-bd119919f925" providerId="ADAL" clId="{0CC51BD4-CC9A-6945-8F86-AD137F4F3418}" dt="2022-09-03T19:23:39.552" v="516" actId="1038"/>
          <ac:spMkLst>
            <pc:docMk/>
            <pc:sldMk cId="3357855584" sldId="1551"/>
            <ac:spMk id="15" creationId="{8C4F6AE9-37A0-1B1F-ACD3-F1CFCC290309}"/>
          </ac:spMkLst>
        </pc:spChg>
        <pc:spChg chg="add mod">
          <ac:chgData name="Juan Manuel Betancourt Osorio" userId="564a3c2e-8e72-47ed-a96f-bd119919f925" providerId="ADAL" clId="{0CC51BD4-CC9A-6945-8F86-AD137F4F3418}" dt="2022-09-03T19:23:39.552" v="516" actId="1038"/>
          <ac:spMkLst>
            <pc:docMk/>
            <pc:sldMk cId="3357855584" sldId="1551"/>
            <ac:spMk id="16" creationId="{10E7B2CF-3D7E-9A0B-6BCC-AAF46DFC3539}"/>
          </ac:spMkLst>
        </pc:spChg>
        <pc:spChg chg="add mod">
          <ac:chgData name="Juan Manuel Betancourt Osorio" userId="564a3c2e-8e72-47ed-a96f-bd119919f925" providerId="ADAL" clId="{0CC51BD4-CC9A-6945-8F86-AD137F4F3418}" dt="2022-09-03T19:23:39.552" v="516" actId="1038"/>
          <ac:spMkLst>
            <pc:docMk/>
            <pc:sldMk cId="3357855584" sldId="1551"/>
            <ac:spMk id="17" creationId="{4EC2476D-2623-76F5-588B-890527B9FEA0}"/>
          </ac:spMkLst>
        </pc:spChg>
        <pc:spChg chg="add mod">
          <ac:chgData name="Juan Manuel Betancourt Osorio" userId="564a3c2e-8e72-47ed-a96f-bd119919f925" providerId="ADAL" clId="{0CC51BD4-CC9A-6945-8F86-AD137F4F3418}" dt="2022-09-03T19:23:39.552" v="516" actId="1038"/>
          <ac:spMkLst>
            <pc:docMk/>
            <pc:sldMk cId="3357855584" sldId="1551"/>
            <ac:spMk id="18" creationId="{F56C7D74-E049-CFAE-6CF2-B26F7FDE89BE}"/>
          </ac:spMkLst>
        </pc:spChg>
        <pc:spChg chg="add mod">
          <ac:chgData name="Juan Manuel Betancourt Osorio" userId="564a3c2e-8e72-47ed-a96f-bd119919f925" providerId="ADAL" clId="{0CC51BD4-CC9A-6945-8F86-AD137F4F3418}" dt="2022-09-03T19:23:39.552" v="516" actId="1038"/>
          <ac:spMkLst>
            <pc:docMk/>
            <pc:sldMk cId="3357855584" sldId="1551"/>
            <ac:spMk id="19" creationId="{FB158457-ED96-DDE2-08C6-551048A5C94E}"/>
          </ac:spMkLst>
        </pc:spChg>
        <pc:spChg chg="add mod">
          <ac:chgData name="Juan Manuel Betancourt Osorio" userId="564a3c2e-8e72-47ed-a96f-bd119919f925" providerId="ADAL" clId="{0CC51BD4-CC9A-6945-8F86-AD137F4F3418}" dt="2022-09-03T19:23:39.552" v="516" actId="1038"/>
          <ac:spMkLst>
            <pc:docMk/>
            <pc:sldMk cId="3357855584" sldId="1551"/>
            <ac:spMk id="20" creationId="{5F976218-6AD1-48C0-F86E-44DFE980B432}"/>
          </ac:spMkLst>
        </pc:spChg>
        <pc:spChg chg="add mod">
          <ac:chgData name="Juan Manuel Betancourt Osorio" userId="564a3c2e-8e72-47ed-a96f-bd119919f925" providerId="ADAL" clId="{0CC51BD4-CC9A-6945-8F86-AD137F4F3418}" dt="2022-09-03T19:23:39.552" v="516" actId="1038"/>
          <ac:spMkLst>
            <pc:docMk/>
            <pc:sldMk cId="3357855584" sldId="1551"/>
            <ac:spMk id="21" creationId="{C2E97503-C477-0FE6-F91A-7D72D4E144BF}"/>
          </ac:spMkLst>
        </pc:spChg>
        <pc:spChg chg="add mod">
          <ac:chgData name="Juan Manuel Betancourt Osorio" userId="564a3c2e-8e72-47ed-a96f-bd119919f925" providerId="ADAL" clId="{0CC51BD4-CC9A-6945-8F86-AD137F4F3418}" dt="2022-09-03T19:23:39.552" v="516" actId="1038"/>
          <ac:spMkLst>
            <pc:docMk/>
            <pc:sldMk cId="3357855584" sldId="1551"/>
            <ac:spMk id="22" creationId="{DED11414-DAC2-EDA1-98B3-17EDAE9CB6D1}"/>
          </ac:spMkLst>
        </pc:spChg>
        <pc:spChg chg="add mod">
          <ac:chgData name="Juan Manuel Betancourt Osorio" userId="564a3c2e-8e72-47ed-a96f-bd119919f925" providerId="ADAL" clId="{0CC51BD4-CC9A-6945-8F86-AD137F4F3418}" dt="2022-09-03T19:23:39.552" v="516" actId="1038"/>
          <ac:spMkLst>
            <pc:docMk/>
            <pc:sldMk cId="3357855584" sldId="1551"/>
            <ac:spMk id="23" creationId="{9DD355A6-51EA-92E9-D0E7-E5223D3E2569}"/>
          </ac:spMkLst>
        </pc:spChg>
        <pc:spChg chg="add mod">
          <ac:chgData name="Juan Manuel Betancourt Osorio" userId="564a3c2e-8e72-47ed-a96f-bd119919f925" providerId="ADAL" clId="{0CC51BD4-CC9A-6945-8F86-AD137F4F3418}" dt="2022-09-03T19:23:39.552" v="516" actId="1038"/>
          <ac:spMkLst>
            <pc:docMk/>
            <pc:sldMk cId="3357855584" sldId="1551"/>
            <ac:spMk id="24" creationId="{1E039A5F-4D4F-CDC7-D348-C97C81AC11BF}"/>
          </ac:spMkLst>
        </pc:spChg>
        <pc:spChg chg="add mod">
          <ac:chgData name="Juan Manuel Betancourt Osorio" userId="564a3c2e-8e72-47ed-a96f-bd119919f925" providerId="ADAL" clId="{0CC51BD4-CC9A-6945-8F86-AD137F4F3418}" dt="2022-09-03T19:23:39.552" v="516" actId="1038"/>
          <ac:spMkLst>
            <pc:docMk/>
            <pc:sldMk cId="3357855584" sldId="1551"/>
            <ac:spMk id="25" creationId="{99623F84-3206-A333-F93D-D1878DE655E3}"/>
          </ac:spMkLst>
        </pc:spChg>
        <pc:spChg chg="add mod">
          <ac:chgData name="Juan Manuel Betancourt Osorio" userId="564a3c2e-8e72-47ed-a96f-bd119919f925" providerId="ADAL" clId="{0CC51BD4-CC9A-6945-8F86-AD137F4F3418}" dt="2022-09-03T19:23:39.552" v="516" actId="1038"/>
          <ac:spMkLst>
            <pc:docMk/>
            <pc:sldMk cId="3357855584" sldId="1551"/>
            <ac:spMk id="26" creationId="{5BE34810-43B6-3CDB-0F55-4D201359E9FF}"/>
          </ac:spMkLst>
        </pc:spChg>
        <pc:spChg chg="add mod">
          <ac:chgData name="Juan Manuel Betancourt Osorio" userId="564a3c2e-8e72-47ed-a96f-bd119919f925" providerId="ADAL" clId="{0CC51BD4-CC9A-6945-8F86-AD137F4F3418}" dt="2022-09-03T19:23:39.552" v="516" actId="1038"/>
          <ac:spMkLst>
            <pc:docMk/>
            <pc:sldMk cId="3357855584" sldId="1551"/>
            <ac:spMk id="27" creationId="{E583D521-D57C-F22A-8EC4-E2806926719D}"/>
          </ac:spMkLst>
        </pc:spChg>
        <pc:spChg chg="add mod">
          <ac:chgData name="Juan Manuel Betancourt Osorio" userId="564a3c2e-8e72-47ed-a96f-bd119919f925" providerId="ADAL" clId="{0CC51BD4-CC9A-6945-8F86-AD137F4F3418}" dt="2022-09-03T19:23:39.552" v="516" actId="1038"/>
          <ac:spMkLst>
            <pc:docMk/>
            <pc:sldMk cId="3357855584" sldId="1551"/>
            <ac:spMk id="28" creationId="{71021EE2-C7B9-6F83-8899-5FE12F76D873}"/>
          </ac:spMkLst>
        </pc:spChg>
        <pc:spChg chg="add mod">
          <ac:chgData name="Juan Manuel Betancourt Osorio" userId="564a3c2e-8e72-47ed-a96f-bd119919f925" providerId="ADAL" clId="{0CC51BD4-CC9A-6945-8F86-AD137F4F3418}" dt="2022-09-03T19:23:39.552" v="516" actId="1038"/>
          <ac:spMkLst>
            <pc:docMk/>
            <pc:sldMk cId="3357855584" sldId="1551"/>
            <ac:spMk id="29" creationId="{7D441596-913C-9CDE-DCBA-6D2D8E774E8E}"/>
          </ac:spMkLst>
        </pc:spChg>
        <pc:spChg chg="add mod">
          <ac:chgData name="Juan Manuel Betancourt Osorio" userId="564a3c2e-8e72-47ed-a96f-bd119919f925" providerId="ADAL" clId="{0CC51BD4-CC9A-6945-8F86-AD137F4F3418}" dt="2022-09-03T19:23:39.552" v="516" actId="1038"/>
          <ac:spMkLst>
            <pc:docMk/>
            <pc:sldMk cId="3357855584" sldId="1551"/>
            <ac:spMk id="30" creationId="{F8E104BD-67B5-FB98-5B1E-76BDB0F5A6FE}"/>
          </ac:spMkLst>
        </pc:spChg>
        <pc:spChg chg="add del mod">
          <ac:chgData name="Juan Manuel Betancourt Osorio" userId="564a3c2e-8e72-47ed-a96f-bd119919f925" providerId="ADAL" clId="{0CC51BD4-CC9A-6945-8F86-AD137F4F3418}" dt="2022-09-03T19:47:43.688" v="666" actId="478"/>
          <ac:spMkLst>
            <pc:docMk/>
            <pc:sldMk cId="3357855584" sldId="1551"/>
            <ac:spMk id="32" creationId="{6F77BDE7-152C-AA32-8234-3D3F65DE4FA0}"/>
          </ac:spMkLst>
        </pc:spChg>
        <pc:spChg chg="add mod">
          <ac:chgData name="Juan Manuel Betancourt Osorio" userId="564a3c2e-8e72-47ed-a96f-bd119919f925" providerId="ADAL" clId="{0CC51BD4-CC9A-6945-8F86-AD137F4F3418}" dt="2022-09-03T19:47:39.244" v="665"/>
          <ac:spMkLst>
            <pc:docMk/>
            <pc:sldMk cId="3357855584" sldId="1551"/>
            <ac:spMk id="33" creationId="{360E7440-9393-9397-19E0-B4E25C1817B7}"/>
          </ac:spMkLst>
        </pc:spChg>
        <pc:graphicFrameChg chg="add mod modGraphic">
          <ac:chgData name="Juan Manuel Betancourt Osorio" userId="564a3c2e-8e72-47ed-a96f-bd119919f925" providerId="ADAL" clId="{0CC51BD4-CC9A-6945-8F86-AD137F4F3418}" dt="2022-09-09T15:06:24.473" v="6671" actId="1076"/>
          <ac:graphicFrameMkLst>
            <pc:docMk/>
            <pc:sldMk cId="3357855584" sldId="1551"/>
            <ac:graphicFrameMk id="7" creationId="{C05846EA-7663-7F06-5048-B6BE8823D17E}"/>
          </ac:graphicFrameMkLst>
        </pc:graphicFrameChg>
        <pc:picChg chg="add del">
          <ac:chgData name="Juan Manuel Betancourt Osorio" userId="564a3c2e-8e72-47ed-a96f-bd119919f925" providerId="ADAL" clId="{0CC51BD4-CC9A-6945-8F86-AD137F4F3418}" dt="2022-09-09T15:06:25.240" v="6673" actId="478"/>
          <ac:picMkLst>
            <pc:docMk/>
            <pc:sldMk cId="3357855584" sldId="1551"/>
            <ac:picMk id="2" creationId="{7C77B4A9-99C3-84F4-B433-01BA24F18D41}"/>
          </ac:picMkLst>
        </pc:picChg>
        <pc:picChg chg="del">
          <ac:chgData name="Juan Manuel Betancourt Osorio" userId="564a3c2e-8e72-47ed-a96f-bd119919f925" providerId="ADAL" clId="{0CC51BD4-CC9A-6945-8F86-AD137F4F3418}" dt="2022-09-03T19:11:42.720" v="276" actId="478"/>
          <ac:picMkLst>
            <pc:docMk/>
            <pc:sldMk cId="3357855584" sldId="1551"/>
            <ac:picMk id="7" creationId="{E23B2478-960F-37C5-5605-D45C1AA546DE}"/>
          </ac:picMkLst>
        </pc:picChg>
        <pc:picChg chg="add del mod">
          <ac:chgData name="Juan Manuel Betancourt Osorio" userId="564a3c2e-8e72-47ed-a96f-bd119919f925" providerId="ADAL" clId="{0CC51BD4-CC9A-6945-8F86-AD137F4F3418}" dt="2022-09-07T14:05:02.267" v="3607" actId="478"/>
          <ac:picMkLst>
            <pc:docMk/>
            <pc:sldMk cId="3357855584" sldId="1551"/>
            <ac:picMk id="10" creationId="{40595FAB-ACD0-DD0D-F879-8D45181FF89C}"/>
          </ac:picMkLst>
        </pc:picChg>
      </pc:sldChg>
      <pc:sldChg chg="addSp delSp modSp add mod delAnim modAnim">
        <pc:chgData name="Juan Manuel Betancourt Osorio" userId="564a3c2e-8e72-47ed-a96f-bd119919f925" providerId="ADAL" clId="{0CC51BD4-CC9A-6945-8F86-AD137F4F3418}" dt="2022-09-03T19:55:29.493" v="844" actId="14100"/>
        <pc:sldMkLst>
          <pc:docMk/>
          <pc:sldMk cId="1417745160" sldId="1552"/>
        </pc:sldMkLst>
        <pc:spChg chg="add mod">
          <ac:chgData name="Juan Manuel Betancourt Osorio" userId="564a3c2e-8e72-47ed-a96f-bd119919f925" providerId="ADAL" clId="{0CC51BD4-CC9A-6945-8F86-AD137F4F3418}" dt="2022-09-03T19:24:00.155" v="520" actId="1076"/>
          <ac:spMkLst>
            <pc:docMk/>
            <pc:sldMk cId="1417745160" sldId="1552"/>
            <ac:spMk id="2" creationId="{D352D339-392E-B717-FB14-07016A739FB7}"/>
          </ac:spMkLst>
        </pc:spChg>
        <pc:spChg chg="del mod">
          <ac:chgData name="Juan Manuel Betancourt Osorio" userId="564a3c2e-8e72-47ed-a96f-bd119919f925" providerId="ADAL" clId="{0CC51BD4-CC9A-6945-8F86-AD137F4F3418}" dt="2022-09-03T19:43:44.338" v="599" actId="478"/>
          <ac:spMkLst>
            <pc:docMk/>
            <pc:sldMk cId="1417745160" sldId="1552"/>
            <ac:spMk id="3" creationId="{656A4E1F-BD4B-C0F3-E2BD-15F288BA709F}"/>
          </ac:spMkLst>
        </pc:spChg>
        <pc:spChg chg="add mod">
          <ac:chgData name="Juan Manuel Betancourt Osorio" userId="564a3c2e-8e72-47ed-a96f-bd119919f925" providerId="ADAL" clId="{0CC51BD4-CC9A-6945-8F86-AD137F4F3418}" dt="2022-09-03T19:17:21.593" v="393" actId="1076"/>
          <ac:spMkLst>
            <pc:docMk/>
            <pc:sldMk cId="1417745160" sldId="1552"/>
            <ac:spMk id="5" creationId="{00FAB051-8D89-C038-1FD5-F0BCD3D9699C}"/>
          </ac:spMkLst>
        </pc:spChg>
        <pc:spChg chg="add del mod">
          <ac:chgData name="Juan Manuel Betancourt Osorio" userId="564a3c2e-8e72-47ed-a96f-bd119919f925" providerId="ADAL" clId="{0CC51BD4-CC9A-6945-8F86-AD137F4F3418}" dt="2022-09-03T19:23:48.484" v="517" actId="478"/>
          <ac:spMkLst>
            <pc:docMk/>
            <pc:sldMk cId="1417745160" sldId="1552"/>
            <ac:spMk id="6" creationId="{6822502F-F465-7FE2-FC02-8923154508CD}"/>
          </ac:spMkLst>
        </pc:spChg>
        <pc:spChg chg="add del mod">
          <ac:chgData name="Juan Manuel Betancourt Osorio" userId="564a3c2e-8e72-47ed-a96f-bd119919f925" providerId="ADAL" clId="{0CC51BD4-CC9A-6945-8F86-AD137F4F3418}" dt="2022-09-03T19:23:48.484" v="517" actId="478"/>
          <ac:spMkLst>
            <pc:docMk/>
            <pc:sldMk cId="1417745160" sldId="1552"/>
            <ac:spMk id="7" creationId="{7284C00F-F103-1BC7-B801-D59EBCB2A4CE}"/>
          </ac:spMkLst>
        </pc:spChg>
        <pc:spChg chg="add del mod">
          <ac:chgData name="Juan Manuel Betancourt Osorio" userId="564a3c2e-8e72-47ed-a96f-bd119919f925" providerId="ADAL" clId="{0CC51BD4-CC9A-6945-8F86-AD137F4F3418}" dt="2022-09-03T19:23:48.484" v="517" actId="478"/>
          <ac:spMkLst>
            <pc:docMk/>
            <pc:sldMk cId="1417745160" sldId="1552"/>
            <ac:spMk id="8" creationId="{FB2C7276-8078-38BA-374D-05EA7A1E00F9}"/>
          </ac:spMkLst>
        </pc:spChg>
        <pc:spChg chg="mod">
          <ac:chgData name="Juan Manuel Betancourt Osorio" userId="564a3c2e-8e72-47ed-a96f-bd119919f925" providerId="ADAL" clId="{0CC51BD4-CC9A-6945-8F86-AD137F4F3418}" dt="2022-09-03T19:55:29.493" v="844" actId="14100"/>
          <ac:spMkLst>
            <pc:docMk/>
            <pc:sldMk cId="1417745160" sldId="1552"/>
            <ac:spMk id="9" creationId="{3C3F6B23-CED7-7FD1-AAE4-DF626CF3FA56}"/>
          </ac:spMkLst>
        </pc:spChg>
        <pc:spChg chg="del">
          <ac:chgData name="Juan Manuel Betancourt Osorio" userId="564a3c2e-8e72-47ed-a96f-bd119919f925" providerId="ADAL" clId="{0CC51BD4-CC9A-6945-8F86-AD137F4F3418}" dt="2022-09-03T19:16:13.821" v="379" actId="478"/>
          <ac:spMkLst>
            <pc:docMk/>
            <pc:sldMk cId="1417745160" sldId="1552"/>
            <ac:spMk id="11" creationId="{3B988E38-82DB-2103-1AE4-8311CF1DE5E4}"/>
          </ac:spMkLst>
        </pc:spChg>
        <pc:spChg chg="del">
          <ac:chgData name="Juan Manuel Betancourt Osorio" userId="564a3c2e-8e72-47ed-a96f-bd119919f925" providerId="ADAL" clId="{0CC51BD4-CC9A-6945-8F86-AD137F4F3418}" dt="2022-09-03T19:23:11.916" v="497" actId="478"/>
          <ac:spMkLst>
            <pc:docMk/>
            <pc:sldMk cId="1417745160" sldId="1552"/>
            <ac:spMk id="12" creationId="{FBB06BBB-65CC-2DA3-27F7-A619FB57FDC6}"/>
          </ac:spMkLst>
        </pc:spChg>
        <pc:spChg chg="del">
          <ac:chgData name="Juan Manuel Betancourt Osorio" userId="564a3c2e-8e72-47ed-a96f-bd119919f925" providerId="ADAL" clId="{0CC51BD4-CC9A-6945-8F86-AD137F4F3418}" dt="2022-09-03T19:23:11.916" v="497" actId="478"/>
          <ac:spMkLst>
            <pc:docMk/>
            <pc:sldMk cId="1417745160" sldId="1552"/>
            <ac:spMk id="13" creationId="{0FAC1AF2-99D8-C543-C7EE-165A3DC2D1A6}"/>
          </ac:spMkLst>
        </pc:spChg>
        <pc:spChg chg="del">
          <ac:chgData name="Juan Manuel Betancourt Osorio" userId="564a3c2e-8e72-47ed-a96f-bd119919f925" providerId="ADAL" clId="{0CC51BD4-CC9A-6945-8F86-AD137F4F3418}" dt="2022-09-03T19:23:11.916" v="497" actId="478"/>
          <ac:spMkLst>
            <pc:docMk/>
            <pc:sldMk cId="1417745160" sldId="1552"/>
            <ac:spMk id="14" creationId="{780C7D94-4F24-B98E-C636-5EC37B07FFF6}"/>
          </ac:spMkLst>
        </pc:spChg>
        <pc:spChg chg="del">
          <ac:chgData name="Juan Manuel Betancourt Osorio" userId="564a3c2e-8e72-47ed-a96f-bd119919f925" providerId="ADAL" clId="{0CC51BD4-CC9A-6945-8F86-AD137F4F3418}" dt="2022-09-03T19:23:11.916" v="497" actId="478"/>
          <ac:spMkLst>
            <pc:docMk/>
            <pc:sldMk cId="1417745160" sldId="1552"/>
            <ac:spMk id="15" creationId="{8C4F6AE9-37A0-1B1F-ACD3-F1CFCC290309}"/>
          </ac:spMkLst>
        </pc:spChg>
        <pc:spChg chg="del">
          <ac:chgData name="Juan Manuel Betancourt Osorio" userId="564a3c2e-8e72-47ed-a96f-bd119919f925" providerId="ADAL" clId="{0CC51BD4-CC9A-6945-8F86-AD137F4F3418}" dt="2022-09-03T19:23:11.916" v="497" actId="478"/>
          <ac:spMkLst>
            <pc:docMk/>
            <pc:sldMk cId="1417745160" sldId="1552"/>
            <ac:spMk id="16" creationId="{10E7B2CF-3D7E-9A0B-6BCC-AAF46DFC3539}"/>
          </ac:spMkLst>
        </pc:spChg>
        <pc:spChg chg="del">
          <ac:chgData name="Juan Manuel Betancourt Osorio" userId="564a3c2e-8e72-47ed-a96f-bd119919f925" providerId="ADAL" clId="{0CC51BD4-CC9A-6945-8F86-AD137F4F3418}" dt="2022-09-03T19:23:11.916" v="497" actId="478"/>
          <ac:spMkLst>
            <pc:docMk/>
            <pc:sldMk cId="1417745160" sldId="1552"/>
            <ac:spMk id="17" creationId="{4EC2476D-2623-76F5-588B-890527B9FEA0}"/>
          </ac:spMkLst>
        </pc:spChg>
        <pc:spChg chg="del mod">
          <ac:chgData name="Juan Manuel Betancourt Osorio" userId="564a3c2e-8e72-47ed-a96f-bd119919f925" providerId="ADAL" clId="{0CC51BD4-CC9A-6945-8F86-AD137F4F3418}" dt="2022-09-03T19:23:11.916" v="497" actId="478"/>
          <ac:spMkLst>
            <pc:docMk/>
            <pc:sldMk cId="1417745160" sldId="1552"/>
            <ac:spMk id="18" creationId="{F56C7D74-E049-CFAE-6CF2-B26F7FDE89BE}"/>
          </ac:spMkLst>
        </pc:spChg>
        <pc:spChg chg="del">
          <ac:chgData name="Juan Manuel Betancourt Osorio" userId="564a3c2e-8e72-47ed-a96f-bd119919f925" providerId="ADAL" clId="{0CC51BD4-CC9A-6945-8F86-AD137F4F3418}" dt="2022-09-03T19:23:11.916" v="497" actId="478"/>
          <ac:spMkLst>
            <pc:docMk/>
            <pc:sldMk cId="1417745160" sldId="1552"/>
            <ac:spMk id="19" creationId="{FB158457-ED96-DDE2-08C6-551048A5C94E}"/>
          </ac:spMkLst>
        </pc:spChg>
        <pc:spChg chg="del">
          <ac:chgData name="Juan Manuel Betancourt Osorio" userId="564a3c2e-8e72-47ed-a96f-bd119919f925" providerId="ADAL" clId="{0CC51BD4-CC9A-6945-8F86-AD137F4F3418}" dt="2022-09-03T19:23:11.916" v="497" actId="478"/>
          <ac:spMkLst>
            <pc:docMk/>
            <pc:sldMk cId="1417745160" sldId="1552"/>
            <ac:spMk id="20" creationId="{5F976218-6AD1-48C0-F86E-44DFE980B432}"/>
          </ac:spMkLst>
        </pc:spChg>
        <pc:spChg chg="del">
          <ac:chgData name="Juan Manuel Betancourt Osorio" userId="564a3c2e-8e72-47ed-a96f-bd119919f925" providerId="ADAL" clId="{0CC51BD4-CC9A-6945-8F86-AD137F4F3418}" dt="2022-09-03T19:23:11.916" v="497" actId="478"/>
          <ac:spMkLst>
            <pc:docMk/>
            <pc:sldMk cId="1417745160" sldId="1552"/>
            <ac:spMk id="21" creationId="{C2E97503-C477-0FE6-F91A-7D72D4E144BF}"/>
          </ac:spMkLst>
        </pc:spChg>
        <pc:spChg chg="del">
          <ac:chgData name="Juan Manuel Betancourt Osorio" userId="564a3c2e-8e72-47ed-a96f-bd119919f925" providerId="ADAL" clId="{0CC51BD4-CC9A-6945-8F86-AD137F4F3418}" dt="2022-09-03T19:23:11.916" v="497" actId="478"/>
          <ac:spMkLst>
            <pc:docMk/>
            <pc:sldMk cId="1417745160" sldId="1552"/>
            <ac:spMk id="22" creationId="{DED11414-DAC2-EDA1-98B3-17EDAE9CB6D1}"/>
          </ac:spMkLst>
        </pc:spChg>
        <pc:spChg chg="del">
          <ac:chgData name="Juan Manuel Betancourt Osorio" userId="564a3c2e-8e72-47ed-a96f-bd119919f925" providerId="ADAL" clId="{0CC51BD4-CC9A-6945-8F86-AD137F4F3418}" dt="2022-09-03T19:23:11.916" v="497" actId="478"/>
          <ac:spMkLst>
            <pc:docMk/>
            <pc:sldMk cId="1417745160" sldId="1552"/>
            <ac:spMk id="23" creationId="{9DD355A6-51EA-92E9-D0E7-E5223D3E2569}"/>
          </ac:spMkLst>
        </pc:spChg>
        <pc:spChg chg="del">
          <ac:chgData name="Juan Manuel Betancourt Osorio" userId="564a3c2e-8e72-47ed-a96f-bd119919f925" providerId="ADAL" clId="{0CC51BD4-CC9A-6945-8F86-AD137F4F3418}" dt="2022-09-03T19:23:11.916" v="497" actId="478"/>
          <ac:spMkLst>
            <pc:docMk/>
            <pc:sldMk cId="1417745160" sldId="1552"/>
            <ac:spMk id="24" creationId="{1E039A5F-4D4F-CDC7-D348-C97C81AC11BF}"/>
          </ac:spMkLst>
        </pc:spChg>
        <pc:spChg chg="del">
          <ac:chgData name="Juan Manuel Betancourt Osorio" userId="564a3c2e-8e72-47ed-a96f-bd119919f925" providerId="ADAL" clId="{0CC51BD4-CC9A-6945-8F86-AD137F4F3418}" dt="2022-09-03T19:23:11.916" v="497" actId="478"/>
          <ac:spMkLst>
            <pc:docMk/>
            <pc:sldMk cId="1417745160" sldId="1552"/>
            <ac:spMk id="25" creationId="{99623F84-3206-A333-F93D-D1878DE655E3}"/>
          </ac:spMkLst>
        </pc:spChg>
        <pc:spChg chg="del">
          <ac:chgData name="Juan Manuel Betancourt Osorio" userId="564a3c2e-8e72-47ed-a96f-bd119919f925" providerId="ADAL" clId="{0CC51BD4-CC9A-6945-8F86-AD137F4F3418}" dt="2022-09-03T19:23:11.916" v="497" actId="478"/>
          <ac:spMkLst>
            <pc:docMk/>
            <pc:sldMk cId="1417745160" sldId="1552"/>
            <ac:spMk id="26" creationId="{5BE34810-43B6-3CDB-0F55-4D201359E9FF}"/>
          </ac:spMkLst>
        </pc:spChg>
        <pc:spChg chg="del">
          <ac:chgData name="Juan Manuel Betancourt Osorio" userId="564a3c2e-8e72-47ed-a96f-bd119919f925" providerId="ADAL" clId="{0CC51BD4-CC9A-6945-8F86-AD137F4F3418}" dt="2022-09-03T19:23:11.916" v="497" actId="478"/>
          <ac:spMkLst>
            <pc:docMk/>
            <pc:sldMk cId="1417745160" sldId="1552"/>
            <ac:spMk id="27" creationId="{E583D521-D57C-F22A-8EC4-E2806926719D}"/>
          </ac:spMkLst>
        </pc:spChg>
        <pc:spChg chg="del">
          <ac:chgData name="Juan Manuel Betancourt Osorio" userId="564a3c2e-8e72-47ed-a96f-bd119919f925" providerId="ADAL" clId="{0CC51BD4-CC9A-6945-8F86-AD137F4F3418}" dt="2022-09-03T19:23:11.916" v="497" actId="478"/>
          <ac:spMkLst>
            <pc:docMk/>
            <pc:sldMk cId="1417745160" sldId="1552"/>
            <ac:spMk id="28" creationId="{71021EE2-C7B9-6F83-8899-5FE12F76D873}"/>
          </ac:spMkLst>
        </pc:spChg>
        <pc:spChg chg="del">
          <ac:chgData name="Juan Manuel Betancourt Osorio" userId="564a3c2e-8e72-47ed-a96f-bd119919f925" providerId="ADAL" clId="{0CC51BD4-CC9A-6945-8F86-AD137F4F3418}" dt="2022-09-03T19:23:11.916" v="497" actId="478"/>
          <ac:spMkLst>
            <pc:docMk/>
            <pc:sldMk cId="1417745160" sldId="1552"/>
            <ac:spMk id="29" creationId="{7D441596-913C-9CDE-DCBA-6D2D8E774E8E}"/>
          </ac:spMkLst>
        </pc:spChg>
        <pc:spChg chg="del">
          <ac:chgData name="Juan Manuel Betancourt Osorio" userId="564a3c2e-8e72-47ed-a96f-bd119919f925" providerId="ADAL" clId="{0CC51BD4-CC9A-6945-8F86-AD137F4F3418}" dt="2022-09-03T19:23:11.916" v="497" actId="478"/>
          <ac:spMkLst>
            <pc:docMk/>
            <pc:sldMk cId="1417745160" sldId="1552"/>
            <ac:spMk id="30" creationId="{F8E104BD-67B5-FB98-5B1E-76BDB0F5A6FE}"/>
          </ac:spMkLst>
        </pc:spChg>
        <pc:spChg chg="add del mod">
          <ac:chgData name="Juan Manuel Betancourt Osorio" userId="564a3c2e-8e72-47ed-a96f-bd119919f925" providerId="ADAL" clId="{0CC51BD4-CC9A-6945-8F86-AD137F4F3418}" dt="2022-09-03T19:23:48.484" v="517" actId="478"/>
          <ac:spMkLst>
            <pc:docMk/>
            <pc:sldMk cId="1417745160" sldId="1552"/>
            <ac:spMk id="31" creationId="{3729FB47-FF68-E2A8-BA8B-54C157505F89}"/>
          </ac:spMkLst>
        </pc:spChg>
        <pc:spChg chg="add del mod">
          <ac:chgData name="Juan Manuel Betancourt Osorio" userId="564a3c2e-8e72-47ed-a96f-bd119919f925" providerId="ADAL" clId="{0CC51BD4-CC9A-6945-8F86-AD137F4F3418}" dt="2022-09-03T19:23:51.984" v="518" actId="478"/>
          <ac:spMkLst>
            <pc:docMk/>
            <pc:sldMk cId="1417745160" sldId="1552"/>
            <ac:spMk id="32" creationId="{D32D6FD2-E27C-660D-5F24-391AF816DEDB}"/>
          </ac:spMkLst>
        </pc:spChg>
        <pc:spChg chg="add del mod">
          <ac:chgData name="Juan Manuel Betancourt Osorio" userId="564a3c2e-8e72-47ed-a96f-bd119919f925" providerId="ADAL" clId="{0CC51BD4-CC9A-6945-8F86-AD137F4F3418}" dt="2022-09-03T19:23:48.484" v="517" actId="478"/>
          <ac:spMkLst>
            <pc:docMk/>
            <pc:sldMk cId="1417745160" sldId="1552"/>
            <ac:spMk id="33" creationId="{0F894657-8631-A99D-D330-AB4F066C76B3}"/>
          </ac:spMkLst>
        </pc:spChg>
        <pc:spChg chg="add del mod">
          <ac:chgData name="Juan Manuel Betancourt Osorio" userId="564a3c2e-8e72-47ed-a96f-bd119919f925" providerId="ADAL" clId="{0CC51BD4-CC9A-6945-8F86-AD137F4F3418}" dt="2022-09-03T19:23:48.484" v="517" actId="478"/>
          <ac:spMkLst>
            <pc:docMk/>
            <pc:sldMk cId="1417745160" sldId="1552"/>
            <ac:spMk id="34" creationId="{DD458323-3435-025C-EDC3-8BB2A882019D}"/>
          </ac:spMkLst>
        </pc:spChg>
        <pc:spChg chg="add del mod">
          <ac:chgData name="Juan Manuel Betancourt Osorio" userId="564a3c2e-8e72-47ed-a96f-bd119919f925" providerId="ADAL" clId="{0CC51BD4-CC9A-6945-8F86-AD137F4F3418}" dt="2022-09-03T19:23:48.484" v="517" actId="478"/>
          <ac:spMkLst>
            <pc:docMk/>
            <pc:sldMk cId="1417745160" sldId="1552"/>
            <ac:spMk id="35" creationId="{1ACE35A1-C8BF-55F2-002E-CCA38F4AD9D4}"/>
          </ac:spMkLst>
        </pc:spChg>
        <pc:spChg chg="add del mod">
          <ac:chgData name="Juan Manuel Betancourt Osorio" userId="564a3c2e-8e72-47ed-a96f-bd119919f925" providerId="ADAL" clId="{0CC51BD4-CC9A-6945-8F86-AD137F4F3418}" dt="2022-09-03T19:23:48.484" v="517" actId="478"/>
          <ac:spMkLst>
            <pc:docMk/>
            <pc:sldMk cId="1417745160" sldId="1552"/>
            <ac:spMk id="36" creationId="{3646A9F3-402A-8B47-B95E-41841569EAD6}"/>
          </ac:spMkLst>
        </pc:spChg>
        <pc:spChg chg="add del mod">
          <ac:chgData name="Juan Manuel Betancourt Osorio" userId="564a3c2e-8e72-47ed-a96f-bd119919f925" providerId="ADAL" clId="{0CC51BD4-CC9A-6945-8F86-AD137F4F3418}" dt="2022-09-03T19:23:48.484" v="517" actId="478"/>
          <ac:spMkLst>
            <pc:docMk/>
            <pc:sldMk cId="1417745160" sldId="1552"/>
            <ac:spMk id="37" creationId="{A7AE5C07-FDBF-E2E3-75CE-C92FC33056AD}"/>
          </ac:spMkLst>
        </pc:spChg>
        <pc:spChg chg="add del mod">
          <ac:chgData name="Juan Manuel Betancourt Osorio" userId="564a3c2e-8e72-47ed-a96f-bd119919f925" providerId="ADAL" clId="{0CC51BD4-CC9A-6945-8F86-AD137F4F3418}" dt="2022-09-03T19:23:48.484" v="517" actId="478"/>
          <ac:spMkLst>
            <pc:docMk/>
            <pc:sldMk cId="1417745160" sldId="1552"/>
            <ac:spMk id="38" creationId="{9EAD9934-4D31-76C5-8B4A-F33BB9861448}"/>
          </ac:spMkLst>
        </pc:spChg>
        <pc:spChg chg="add del mod">
          <ac:chgData name="Juan Manuel Betancourt Osorio" userId="564a3c2e-8e72-47ed-a96f-bd119919f925" providerId="ADAL" clId="{0CC51BD4-CC9A-6945-8F86-AD137F4F3418}" dt="2022-09-03T19:23:48.484" v="517" actId="478"/>
          <ac:spMkLst>
            <pc:docMk/>
            <pc:sldMk cId="1417745160" sldId="1552"/>
            <ac:spMk id="39" creationId="{88A18D55-2FA7-9C63-5733-418127240BFF}"/>
          </ac:spMkLst>
        </pc:spChg>
        <pc:spChg chg="add del mod">
          <ac:chgData name="Juan Manuel Betancourt Osorio" userId="564a3c2e-8e72-47ed-a96f-bd119919f925" providerId="ADAL" clId="{0CC51BD4-CC9A-6945-8F86-AD137F4F3418}" dt="2022-09-03T19:23:48.484" v="517" actId="478"/>
          <ac:spMkLst>
            <pc:docMk/>
            <pc:sldMk cId="1417745160" sldId="1552"/>
            <ac:spMk id="40" creationId="{AD6B9FCB-5BE3-7C31-64F9-D077595BE279}"/>
          </ac:spMkLst>
        </pc:spChg>
        <pc:spChg chg="add del mod">
          <ac:chgData name="Juan Manuel Betancourt Osorio" userId="564a3c2e-8e72-47ed-a96f-bd119919f925" providerId="ADAL" clId="{0CC51BD4-CC9A-6945-8F86-AD137F4F3418}" dt="2022-09-03T19:23:48.484" v="517" actId="478"/>
          <ac:spMkLst>
            <pc:docMk/>
            <pc:sldMk cId="1417745160" sldId="1552"/>
            <ac:spMk id="41" creationId="{E45483BA-75A7-EE9B-50A0-E81D487E6E7A}"/>
          </ac:spMkLst>
        </pc:spChg>
        <pc:spChg chg="add del mod">
          <ac:chgData name="Juan Manuel Betancourt Osorio" userId="564a3c2e-8e72-47ed-a96f-bd119919f925" providerId="ADAL" clId="{0CC51BD4-CC9A-6945-8F86-AD137F4F3418}" dt="2022-09-03T19:23:48.484" v="517" actId="478"/>
          <ac:spMkLst>
            <pc:docMk/>
            <pc:sldMk cId="1417745160" sldId="1552"/>
            <ac:spMk id="42" creationId="{3FDB2A09-C06C-52FB-ED21-473B5F6704D6}"/>
          </ac:spMkLst>
        </pc:spChg>
        <pc:spChg chg="add del mod">
          <ac:chgData name="Juan Manuel Betancourt Osorio" userId="564a3c2e-8e72-47ed-a96f-bd119919f925" providerId="ADAL" clId="{0CC51BD4-CC9A-6945-8F86-AD137F4F3418}" dt="2022-09-03T19:23:48.484" v="517" actId="478"/>
          <ac:spMkLst>
            <pc:docMk/>
            <pc:sldMk cId="1417745160" sldId="1552"/>
            <ac:spMk id="43" creationId="{E3DF6198-7781-2C33-0489-983CEA57067D}"/>
          </ac:spMkLst>
        </pc:spChg>
        <pc:spChg chg="add del mod">
          <ac:chgData name="Juan Manuel Betancourt Osorio" userId="564a3c2e-8e72-47ed-a96f-bd119919f925" providerId="ADAL" clId="{0CC51BD4-CC9A-6945-8F86-AD137F4F3418}" dt="2022-09-03T19:23:51.984" v="518" actId="478"/>
          <ac:spMkLst>
            <pc:docMk/>
            <pc:sldMk cId="1417745160" sldId="1552"/>
            <ac:spMk id="44" creationId="{E60963E1-9EAA-8CAE-C7E6-326CBB50F580}"/>
          </ac:spMkLst>
        </pc:spChg>
        <pc:spChg chg="add del mod">
          <ac:chgData name="Juan Manuel Betancourt Osorio" userId="564a3c2e-8e72-47ed-a96f-bd119919f925" providerId="ADAL" clId="{0CC51BD4-CC9A-6945-8F86-AD137F4F3418}" dt="2022-09-03T19:23:48.484" v="517" actId="478"/>
          <ac:spMkLst>
            <pc:docMk/>
            <pc:sldMk cId="1417745160" sldId="1552"/>
            <ac:spMk id="45" creationId="{06298073-D432-1A68-0CFA-7A3E2A801467}"/>
          </ac:spMkLst>
        </pc:spChg>
        <pc:spChg chg="add del mod">
          <ac:chgData name="Juan Manuel Betancourt Osorio" userId="564a3c2e-8e72-47ed-a96f-bd119919f925" providerId="ADAL" clId="{0CC51BD4-CC9A-6945-8F86-AD137F4F3418}" dt="2022-09-03T19:23:48.484" v="517" actId="478"/>
          <ac:spMkLst>
            <pc:docMk/>
            <pc:sldMk cId="1417745160" sldId="1552"/>
            <ac:spMk id="46" creationId="{5676B843-4E27-9010-B3D9-40BBD317DA34}"/>
          </ac:spMkLst>
        </pc:spChg>
        <pc:spChg chg="add mod">
          <ac:chgData name="Juan Manuel Betancourt Osorio" userId="564a3c2e-8e72-47ed-a96f-bd119919f925" providerId="ADAL" clId="{0CC51BD4-CC9A-6945-8F86-AD137F4F3418}" dt="2022-09-03T19:23:53.153" v="519"/>
          <ac:spMkLst>
            <pc:docMk/>
            <pc:sldMk cId="1417745160" sldId="1552"/>
            <ac:spMk id="47" creationId="{4F8CEBE4-F9FD-3D0A-BE98-FC720385F1CF}"/>
          </ac:spMkLst>
        </pc:spChg>
        <pc:spChg chg="add mod">
          <ac:chgData name="Juan Manuel Betancourt Osorio" userId="564a3c2e-8e72-47ed-a96f-bd119919f925" providerId="ADAL" clId="{0CC51BD4-CC9A-6945-8F86-AD137F4F3418}" dt="2022-09-03T19:23:53.153" v="519"/>
          <ac:spMkLst>
            <pc:docMk/>
            <pc:sldMk cId="1417745160" sldId="1552"/>
            <ac:spMk id="48" creationId="{7EC2153F-DFFF-31BF-552F-0FB161B5EBA9}"/>
          </ac:spMkLst>
        </pc:spChg>
        <pc:spChg chg="add mod">
          <ac:chgData name="Juan Manuel Betancourt Osorio" userId="564a3c2e-8e72-47ed-a96f-bd119919f925" providerId="ADAL" clId="{0CC51BD4-CC9A-6945-8F86-AD137F4F3418}" dt="2022-09-03T19:23:53.153" v="519"/>
          <ac:spMkLst>
            <pc:docMk/>
            <pc:sldMk cId="1417745160" sldId="1552"/>
            <ac:spMk id="49" creationId="{28FB6110-F546-A629-81CF-729284360A89}"/>
          </ac:spMkLst>
        </pc:spChg>
        <pc:spChg chg="add mod">
          <ac:chgData name="Juan Manuel Betancourt Osorio" userId="564a3c2e-8e72-47ed-a96f-bd119919f925" providerId="ADAL" clId="{0CC51BD4-CC9A-6945-8F86-AD137F4F3418}" dt="2022-09-03T19:23:53.153" v="519"/>
          <ac:spMkLst>
            <pc:docMk/>
            <pc:sldMk cId="1417745160" sldId="1552"/>
            <ac:spMk id="50" creationId="{E18C8C75-3C28-E2BC-14E6-CCA3C4C690FF}"/>
          </ac:spMkLst>
        </pc:spChg>
        <pc:spChg chg="add mod">
          <ac:chgData name="Juan Manuel Betancourt Osorio" userId="564a3c2e-8e72-47ed-a96f-bd119919f925" providerId="ADAL" clId="{0CC51BD4-CC9A-6945-8F86-AD137F4F3418}" dt="2022-09-03T19:23:53.153" v="519"/>
          <ac:spMkLst>
            <pc:docMk/>
            <pc:sldMk cId="1417745160" sldId="1552"/>
            <ac:spMk id="51" creationId="{D22D4DFD-0535-5508-9104-99D91E6EEDFD}"/>
          </ac:spMkLst>
        </pc:spChg>
        <pc:spChg chg="add mod">
          <ac:chgData name="Juan Manuel Betancourt Osorio" userId="564a3c2e-8e72-47ed-a96f-bd119919f925" providerId="ADAL" clId="{0CC51BD4-CC9A-6945-8F86-AD137F4F3418}" dt="2022-09-03T19:23:53.153" v="519"/>
          <ac:spMkLst>
            <pc:docMk/>
            <pc:sldMk cId="1417745160" sldId="1552"/>
            <ac:spMk id="52" creationId="{D94A039C-906F-2996-1594-BF1160E80A3E}"/>
          </ac:spMkLst>
        </pc:spChg>
        <pc:spChg chg="add mod">
          <ac:chgData name="Juan Manuel Betancourt Osorio" userId="564a3c2e-8e72-47ed-a96f-bd119919f925" providerId="ADAL" clId="{0CC51BD4-CC9A-6945-8F86-AD137F4F3418}" dt="2022-09-03T19:23:53.153" v="519"/>
          <ac:spMkLst>
            <pc:docMk/>
            <pc:sldMk cId="1417745160" sldId="1552"/>
            <ac:spMk id="53" creationId="{C9ADC333-00D3-DA29-B968-675111A26D6D}"/>
          </ac:spMkLst>
        </pc:spChg>
        <pc:spChg chg="add mod">
          <ac:chgData name="Juan Manuel Betancourt Osorio" userId="564a3c2e-8e72-47ed-a96f-bd119919f925" providerId="ADAL" clId="{0CC51BD4-CC9A-6945-8F86-AD137F4F3418}" dt="2022-09-03T19:23:53.153" v="519"/>
          <ac:spMkLst>
            <pc:docMk/>
            <pc:sldMk cId="1417745160" sldId="1552"/>
            <ac:spMk id="54" creationId="{395D1072-4072-E0EB-DF4A-4DE2A05FAF74}"/>
          </ac:spMkLst>
        </pc:spChg>
        <pc:spChg chg="add mod">
          <ac:chgData name="Juan Manuel Betancourt Osorio" userId="564a3c2e-8e72-47ed-a96f-bd119919f925" providerId="ADAL" clId="{0CC51BD4-CC9A-6945-8F86-AD137F4F3418}" dt="2022-09-03T19:23:53.153" v="519"/>
          <ac:spMkLst>
            <pc:docMk/>
            <pc:sldMk cId="1417745160" sldId="1552"/>
            <ac:spMk id="55" creationId="{673679F1-3A25-23FA-A71A-B098618B91E2}"/>
          </ac:spMkLst>
        </pc:spChg>
        <pc:spChg chg="add mod">
          <ac:chgData name="Juan Manuel Betancourt Osorio" userId="564a3c2e-8e72-47ed-a96f-bd119919f925" providerId="ADAL" clId="{0CC51BD4-CC9A-6945-8F86-AD137F4F3418}" dt="2022-09-03T19:23:53.153" v="519"/>
          <ac:spMkLst>
            <pc:docMk/>
            <pc:sldMk cId="1417745160" sldId="1552"/>
            <ac:spMk id="56" creationId="{8FB9E0F9-CB4B-CB2B-E649-FE27A3F96BF3}"/>
          </ac:spMkLst>
        </pc:spChg>
        <pc:spChg chg="add mod">
          <ac:chgData name="Juan Manuel Betancourt Osorio" userId="564a3c2e-8e72-47ed-a96f-bd119919f925" providerId="ADAL" clId="{0CC51BD4-CC9A-6945-8F86-AD137F4F3418}" dt="2022-09-03T19:23:53.153" v="519"/>
          <ac:spMkLst>
            <pc:docMk/>
            <pc:sldMk cId="1417745160" sldId="1552"/>
            <ac:spMk id="57" creationId="{3EE349F4-81EB-BC7D-59F9-B5083991F946}"/>
          </ac:spMkLst>
        </pc:spChg>
        <pc:spChg chg="add mod">
          <ac:chgData name="Juan Manuel Betancourt Osorio" userId="564a3c2e-8e72-47ed-a96f-bd119919f925" providerId="ADAL" clId="{0CC51BD4-CC9A-6945-8F86-AD137F4F3418}" dt="2022-09-03T19:23:53.153" v="519"/>
          <ac:spMkLst>
            <pc:docMk/>
            <pc:sldMk cId="1417745160" sldId="1552"/>
            <ac:spMk id="58" creationId="{E44BDB6F-E06F-1236-C1CF-5D8B4E072E99}"/>
          </ac:spMkLst>
        </pc:spChg>
        <pc:spChg chg="add mod">
          <ac:chgData name="Juan Manuel Betancourt Osorio" userId="564a3c2e-8e72-47ed-a96f-bd119919f925" providerId="ADAL" clId="{0CC51BD4-CC9A-6945-8F86-AD137F4F3418}" dt="2022-09-03T19:23:53.153" v="519"/>
          <ac:spMkLst>
            <pc:docMk/>
            <pc:sldMk cId="1417745160" sldId="1552"/>
            <ac:spMk id="59" creationId="{F47F6976-7D9F-7D79-7F26-4329D968DE71}"/>
          </ac:spMkLst>
        </pc:spChg>
        <pc:spChg chg="add mod">
          <ac:chgData name="Juan Manuel Betancourt Osorio" userId="564a3c2e-8e72-47ed-a96f-bd119919f925" providerId="ADAL" clId="{0CC51BD4-CC9A-6945-8F86-AD137F4F3418}" dt="2022-09-03T19:23:53.153" v="519"/>
          <ac:spMkLst>
            <pc:docMk/>
            <pc:sldMk cId="1417745160" sldId="1552"/>
            <ac:spMk id="60" creationId="{796BE143-6FC5-98CA-4046-CAA68A69CC54}"/>
          </ac:spMkLst>
        </pc:spChg>
        <pc:spChg chg="add mod">
          <ac:chgData name="Juan Manuel Betancourt Osorio" userId="564a3c2e-8e72-47ed-a96f-bd119919f925" providerId="ADAL" clId="{0CC51BD4-CC9A-6945-8F86-AD137F4F3418}" dt="2022-09-03T19:23:53.153" v="519"/>
          <ac:spMkLst>
            <pc:docMk/>
            <pc:sldMk cId="1417745160" sldId="1552"/>
            <ac:spMk id="61" creationId="{37008E90-E1A9-A07E-EBFA-885EF6C40A54}"/>
          </ac:spMkLst>
        </pc:spChg>
        <pc:spChg chg="add mod">
          <ac:chgData name="Juan Manuel Betancourt Osorio" userId="564a3c2e-8e72-47ed-a96f-bd119919f925" providerId="ADAL" clId="{0CC51BD4-CC9A-6945-8F86-AD137F4F3418}" dt="2022-09-03T19:23:53.153" v="519"/>
          <ac:spMkLst>
            <pc:docMk/>
            <pc:sldMk cId="1417745160" sldId="1552"/>
            <ac:spMk id="62" creationId="{CF370559-1FDE-63B6-0EA6-4EC1B97D4EAF}"/>
          </ac:spMkLst>
        </pc:spChg>
        <pc:spChg chg="add mod">
          <ac:chgData name="Juan Manuel Betancourt Osorio" userId="564a3c2e-8e72-47ed-a96f-bd119919f925" providerId="ADAL" clId="{0CC51BD4-CC9A-6945-8F86-AD137F4F3418}" dt="2022-09-03T19:23:53.153" v="519"/>
          <ac:spMkLst>
            <pc:docMk/>
            <pc:sldMk cId="1417745160" sldId="1552"/>
            <ac:spMk id="63" creationId="{C07D31E7-4AA0-2BFE-6FA5-3190465BE478}"/>
          </ac:spMkLst>
        </pc:spChg>
        <pc:spChg chg="add mod">
          <ac:chgData name="Juan Manuel Betancourt Osorio" userId="564a3c2e-8e72-47ed-a96f-bd119919f925" providerId="ADAL" clId="{0CC51BD4-CC9A-6945-8F86-AD137F4F3418}" dt="2022-09-03T19:23:53.153" v="519"/>
          <ac:spMkLst>
            <pc:docMk/>
            <pc:sldMk cId="1417745160" sldId="1552"/>
            <ac:spMk id="64" creationId="{9C2B6557-6E7C-35FE-1D1F-E8C7886D63AB}"/>
          </ac:spMkLst>
        </pc:spChg>
        <pc:spChg chg="add mod">
          <ac:chgData name="Juan Manuel Betancourt Osorio" userId="564a3c2e-8e72-47ed-a96f-bd119919f925" providerId="ADAL" clId="{0CC51BD4-CC9A-6945-8F86-AD137F4F3418}" dt="2022-09-03T19:23:53.153" v="519"/>
          <ac:spMkLst>
            <pc:docMk/>
            <pc:sldMk cId="1417745160" sldId="1552"/>
            <ac:spMk id="65" creationId="{BEA5FCFF-C70B-9BBB-51A2-58679892E694}"/>
          </ac:spMkLst>
        </pc:spChg>
        <pc:spChg chg="add del mod">
          <ac:chgData name="Juan Manuel Betancourt Osorio" userId="564a3c2e-8e72-47ed-a96f-bd119919f925" providerId="ADAL" clId="{0CC51BD4-CC9A-6945-8F86-AD137F4F3418}" dt="2022-09-03T19:43:47.100" v="601" actId="478"/>
          <ac:spMkLst>
            <pc:docMk/>
            <pc:sldMk cId="1417745160" sldId="1552"/>
            <ac:spMk id="67" creationId="{6BD5AC9F-499D-15A6-501E-680EDE5E5B24}"/>
          </ac:spMkLst>
        </pc:spChg>
        <pc:spChg chg="add del mod">
          <ac:chgData name="Juan Manuel Betancourt Osorio" userId="564a3c2e-8e72-47ed-a96f-bd119919f925" providerId="ADAL" clId="{0CC51BD4-CC9A-6945-8F86-AD137F4F3418}" dt="2022-09-03T19:47:46.657" v="667" actId="478"/>
          <ac:spMkLst>
            <pc:docMk/>
            <pc:sldMk cId="1417745160" sldId="1552"/>
            <ac:spMk id="68" creationId="{47E5FDE4-58ED-AA13-50BC-54BF60B6ABDA}"/>
          </ac:spMkLst>
        </pc:spChg>
        <pc:spChg chg="add mod">
          <ac:chgData name="Juan Manuel Betancourt Osorio" userId="564a3c2e-8e72-47ed-a96f-bd119919f925" providerId="ADAL" clId="{0CC51BD4-CC9A-6945-8F86-AD137F4F3418}" dt="2022-09-03T19:47:46.855" v="668"/>
          <ac:spMkLst>
            <pc:docMk/>
            <pc:sldMk cId="1417745160" sldId="1552"/>
            <ac:spMk id="69" creationId="{E769C384-1DD0-41E0-E260-6E428D12E814}"/>
          </ac:spMkLst>
        </pc:spChg>
        <pc:picChg chg="mod">
          <ac:chgData name="Juan Manuel Betancourt Osorio" userId="564a3c2e-8e72-47ed-a96f-bd119919f925" providerId="ADAL" clId="{0CC51BD4-CC9A-6945-8F86-AD137F4F3418}" dt="2022-09-03T19:55:28.037" v="843" actId="1076"/>
          <ac:picMkLst>
            <pc:docMk/>
            <pc:sldMk cId="1417745160" sldId="1552"/>
            <ac:picMk id="10" creationId="{40595FAB-ACD0-DD0D-F879-8D45181FF89C}"/>
          </ac:picMkLst>
        </pc:picChg>
      </pc:sldChg>
      <pc:sldChg chg="delSp modSp add del mod">
        <pc:chgData name="Juan Manuel Betancourt Osorio" userId="564a3c2e-8e72-47ed-a96f-bd119919f925" providerId="ADAL" clId="{0CC51BD4-CC9A-6945-8F86-AD137F4F3418}" dt="2022-09-03T19:16:03.548" v="377" actId="2696"/>
        <pc:sldMkLst>
          <pc:docMk/>
          <pc:sldMk cId="1695876942" sldId="1552"/>
        </pc:sldMkLst>
        <pc:spChg chg="mod">
          <ac:chgData name="Juan Manuel Betancourt Osorio" userId="564a3c2e-8e72-47ed-a96f-bd119919f925" providerId="ADAL" clId="{0CC51BD4-CC9A-6945-8F86-AD137F4F3418}" dt="2022-09-03T19:14:38.247" v="357" actId="14100"/>
          <ac:spMkLst>
            <pc:docMk/>
            <pc:sldMk cId="1695876942" sldId="1552"/>
            <ac:spMk id="9" creationId="{3C3F6B23-CED7-7FD1-AAE4-DF626CF3FA56}"/>
          </ac:spMkLst>
        </pc:spChg>
        <pc:spChg chg="del">
          <ac:chgData name="Juan Manuel Betancourt Osorio" userId="564a3c2e-8e72-47ed-a96f-bd119919f925" providerId="ADAL" clId="{0CC51BD4-CC9A-6945-8F86-AD137F4F3418}" dt="2022-09-03T19:14:30.600" v="355" actId="478"/>
          <ac:spMkLst>
            <pc:docMk/>
            <pc:sldMk cId="1695876942" sldId="1552"/>
            <ac:spMk id="11" creationId="{3B988E38-82DB-2103-1AE4-8311CF1DE5E4}"/>
          </ac:spMkLst>
        </pc:spChg>
        <pc:picChg chg="mod">
          <ac:chgData name="Juan Manuel Betancourt Osorio" userId="564a3c2e-8e72-47ed-a96f-bd119919f925" providerId="ADAL" clId="{0CC51BD4-CC9A-6945-8F86-AD137F4F3418}" dt="2022-09-03T19:14:36.559" v="356" actId="1076"/>
          <ac:picMkLst>
            <pc:docMk/>
            <pc:sldMk cId="1695876942" sldId="1552"/>
            <ac:picMk id="10" creationId="{40595FAB-ACD0-DD0D-F879-8D45181FF89C}"/>
          </ac:picMkLst>
        </pc:picChg>
      </pc:sldChg>
      <pc:sldChg chg="addSp delSp modSp add mod">
        <pc:chgData name="Juan Manuel Betancourt Osorio" userId="564a3c2e-8e72-47ed-a96f-bd119919f925" providerId="ADAL" clId="{0CC51BD4-CC9A-6945-8F86-AD137F4F3418}" dt="2022-09-03T19:55:53.195" v="850"/>
        <pc:sldMkLst>
          <pc:docMk/>
          <pc:sldMk cId="160158848" sldId="1553"/>
        </pc:sldMkLst>
        <pc:spChg chg="mod">
          <ac:chgData name="Juan Manuel Betancourt Osorio" userId="564a3c2e-8e72-47ed-a96f-bd119919f925" providerId="ADAL" clId="{0CC51BD4-CC9A-6945-8F86-AD137F4F3418}" dt="2022-09-03T19:25:44.655" v="528" actId="208"/>
          <ac:spMkLst>
            <pc:docMk/>
            <pc:sldMk cId="160158848" sldId="1553"/>
            <ac:spMk id="2" creationId="{D352D339-392E-B717-FB14-07016A739FB7}"/>
          </ac:spMkLst>
        </pc:spChg>
        <pc:spChg chg="del">
          <ac:chgData name="Juan Manuel Betancourt Osorio" userId="564a3c2e-8e72-47ed-a96f-bd119919f925" providerId="ADAL" clId="{0CC51BD4-CC9A-6945-8F86-AD137F4F3418}" dt="2022-09-03T19:43:53.336" v="602" actId="478"/>
          <ac:spMkLst>
            <pc:docMk/>
            <pc:sldMk cId="160158848" sldId="1553"/>
            <ac:spMk id="3" creationId="{656A4E1F-BD4B-C0F3-E2BD-15F288BA709F}"/>
          </ac:spMkLst>
        </pc:spChg>
        <pc:spChg chg="del">
          <ac:chgData name="Juan Manuel Betancourt Osorio" userId="564a3c2e-8e72-47ed-a96f-bd119919f925" providerId="ADAL" clId="{0CC51BD4-CC9A-6945-8F86-AD137F4F3418}" dt="2022-09-03T19:27:19.011" v="539" actId="478"/>
          <ac:spMkLst>
            <pc:docMk/>
            <pc:sldMk cId="160158848" sldId="1553"/>
            <ac:spMk id="5" creationId="{00FAB051-8D89-C038-1FD5-F0BCD3D9699C}"/>
          </ac:spMkLst>
        </pc:spChg>
        <pc:spChg chg="add mod">
          <ac:chgData name="Juan Manuel Betancourt Osorio" userId="564a3c2e-8e72-47ed-a96f-bd119919f925" providerId="ADAL" clId="{0CC51BD4-CC9A-6945-8F86-AD137F4F3418}" dt="2022-09-03T19:29:51.051" v="576" actId="1038"/>
          <ac:spMkLst>
            <pc:docMk/>
            <pc:sldMk cId="160158848" sldId="1553"/>
            <ac:spMk id="6" creationId="{9DBC8F65-DB6D-1460-5622-7C33872F6E4F}"/>
          </ac:spMkLst>
        </pc:spChg>
        <pc:spChg chg="add del mod">
          <ac:chgData name="Juan Manuel Betancourt Osorio" userId="564a3c2e-8e72-47ed-a96f-bd119919f925" providerId="ADAL" clId="{0CC51BD4-CC9A-6945-8F86-AD137F4F3418}" dt="2022-09-03T19:27:36.050" v="544"/>
          <ac:spMkLst>
            <pc:docMk/>
            <pc:sldMk cId="160158848" sldId="1553"/>
            <ac:spMk id="7" creationId="{24A507E3-D9CA-3BF1-0E0B-9540BE0EA092}"/>
          </ac:spMkLst>
        </pc:spChg>
        <pc:spChg chg="del">
          <ac:chgData name="Juan Manuel Betancourt Osorio" userId="564a3c2e-8e72-47ed-a96f-bd119919f925" providerId="ADAL" clId="{0CC51BD4-CC9A-6945-8F86-AD137F4F3418}" dt="2022-09-03T19:55:34.538" v="845" actId="478"/>
          <ac:spMkLst>
            <pc:docMk/>
            <pc:sldMk cId="160158848" sldId="1553"/>
            <ac:spMk id="9" creationId="{3C3F6B23-CED7-7FD1-AAE4-DF626CF3FA56}"/>
          </ac:spMkLst>
        </pc:spChg>
        <pc:spChg chg="add del mod">
          <ac:chgData name="Juan Manuel Betancourt Osorio" userId="564a3c2e-8e72-47ed-a96f-bd119919f925" providerId="ADAL" clId="{0CC51BD4-CC9A-6945-8F86-AD137F4F3418}" dt="2022-09-03T19:43:56.324" v="603" actId="478"/>
          <ac:spMkLst>
            <pc:docMk/>
            <pc:sldMk cId="160158848" sldId="1553"/>
            <ac:spMk id="11" creationId="{74C2B3B3-19CB-76C3-0971-96F0391A3EFA}"/>
          </ac:spMkLst>
        </pc:spChg>
        <pc:spChg chg="add mod">
          <ac:chgData name="Juan Manuel Betancourt Osorio" userId="564a3c2e-8e72-47ed-a96f-bd119919f925" providerId="ADAL" clId="{0CC51BD4-CC9A-6945-8F86-AD137F4F3418}" dt="2022-09-03T19:47:49.536" v="669"/>
          <ac:spMkLst>
            <pc:docMk/>
            <pc:sldMk cId="160158848" sldId="1553"/>
            <ac:spMk id="12" creationId="{5A3FFC55-4979-9C1A-2838-753A7646C437}"/>
          </ac:spMkLst>
        </pc:spChg>
        <pc:spChg chg="add del mod">
          <ac:chgData name="Juan Manuel Betancourt Osorio" userId="564a3c2e-8e72-47ed-a96f-bd119919f925" providerId="ADAL" clId="{0CC51BD4-CC9A-6945-8F86-AD137F4F3418}" dt="2022-09-03T19:55:39.924" v="847" actId="478"/>
          <ac:spMkLst>
            <pc:docMk/>
            <pc:sldMk cId="160158848" sldId="1553"/>
            <ac:spMk id="14" creationId="{B34E2402-4E58-D407-556E-B547431BDD4F}"/>
          </ac:spMkLst>
        </pc:spChg>
        <pc:spChg chg="add del mod">
          <ac:chgData name="Juan Manuel Betancourt Osorio" userId="564a3c2e-8e72-47ed-a96f-bd119919f925" providerId="ADAL" clId="{0CC51BD4-CC9A-6945-8F86-AD137F4F3418}" dt="2022-09-03T19:55:52.928" v="849" actId="478"/>
          <ac:spMkLst>
            <pc:docMk/>
            <pc:sldMk cId="160158848" sldId="1553"/>
            <ac:spMk id="15" creationId="{D0803FAA-3B91-027D-61D8-1D16FDDC22E6}"/>
          </ac:spMkLst>
        </pc:spChg>
        <pc:spChg chg="add mod">
          <ac:chgData name="Juan Manuel Betancourt Osorio" userId="564a3c2e-8e72-47ed-a96f-bd119919f925" providerId="ADAL" clId="{0CC51BD4-CC9A-6945-8F86-AD137F4F3418}" dt="2022-09-03T19:55:53.195" v="850"/>
          <ac:spMkLst>
            <pc:docMk/>
            <pc:sldMk cId="160158848" sldId="1553"/>
            <ac:spMk id="16" creationId="{64E2AE06-F2F9-F527-FE54-F7C45CB5A351}"/>
          </ac:spMkLst>
        </pc:spChg>
        <pc:picChg chg="del mod">
          <ac:chgData name="Juan Manuel Betancourt Osorio" userId="564a3c2e-8e72-47ed-a96f-bd119919f925" providerId="ADAL" clId="{0CC51BD4-CC9A-6945-8F86-AD137F4F3418}" dt="2022-09-03T19:55:52.928" v="849" actId="478"/>
          <ac:picMkLst>
            <pc:docMk/>
            <pc:sldMk cId="160158848" sldId="1553"/>
            <ac:picMk id="10" creationId="{40595FAB-ACD0-DD0D-F879-8D45181FF89C}"/>
          </ac:picMkLst>
        </pc:picChg>
        <pc:picChg chg="add mod">
          <ac:chgData name="Juan Manuel Betancourt Osorio" userId="564a3c2e-8e72-47ed-a96f-bd119919f925" providerId="ADAL" clId="{0CC51BD4-CC9A-6945-8F86-AD137F4F3418}" dt="2022-09-03T19:55:53.195" v="850"/>
          <ac:picMkLst>
            <pc:docMk/>
            <pc:sldMk cId="160158848" sldId="1553"/>
            <ac:picMk id="17" creationId="{66DF6255-975B-5FF9-2C45-FA0184AE5EDE}"/>
          </ac:picMkLst>
        </pc:picChg>
      </pc:sldChg>
      <pc:sldChg chg="addSp delSp modSp add del mod">
        <pc:chgData name="Juan Manuel Betancourt Osorio" userId="564a3c2e-8e72-47ed-a96f-bd119919f925" providerId="ADAL" clId="{0CC51BD4-CC9A-6945-8F86-AD137F4F3418}" dt="2022-09-03T19:24:07.217" v="521" actId="2696"/>
        <pc:sldMkLst>
          <pc:docMk/>
          <pc:sldMk cId="576780433" sldId="1553"/>
        </pc:sldMkLst>
        <pc:spChg chg="del">
          <ac:chgData name="Juan Manuel Betancourt Osorio" userId="564a3c2e-8e72-47ed-a96f-bd119919f925" providerId="ADAL" clId="{0CC51BD4-CC9A-6945-8F86-AD137F4F3418}" dt="2022-09-03T19:18:04.443" v="395" actId="478"/>
          <ac:spMkLst>
            <pc:docMk/>
            <pc:sldMk cId="576780433" sldId="1553"/>
            <ac:spMk id="2" creationId="{D352D339-392E-B717-FB14-07016A739FB7}"/>
          </ac:spMkLst>
        </pc:spChg>
        <pc:spChg chg="del">
          <ac:chgData name="Juan Manuel Betancourt Osorio" userId="564a3c2e-8e72-47ed-a96f-bd119919f925" providerId="ADAL" clId="{0CC51BD4-CC9A-6945-8F86-AD137F4F3418}" dt="2022-09-03T19:18:06.670" v="396" actId="478"/>
          <ac:spMkLst>
            <pc:docMk/>
            <pc:sldMk cId="576780433" sldId="1553"/>
            <ac:spMk id="5" creationId="{00FAB051-8D89-C038-1FD5-F0BCD3D9699C}"/>
          </ac:spMkLst>
        </pc:spChg>
        <pc:spChg chg="add mod">
          <ac:chgData name="Juan Manuel Betancourt Osorio" userId="564a3c2e-8e72-47ed-a96f-bd119919f925" providerId="ADAL" clId="{0CC51BD4-CC9A-6945-8F86-AD137F4F3418}" dt="2022-09-03T19:19:55.373" v="400" actId="14100"/>
          <ac:spMkLst>
            <pc:docMk/>
            <pc:sldMk cId="576780433" sldId="1553"/>
            <ac:spMk id="6" creationId="{1A049489-FFBD-984F-D039-E604BDC99CA3}"/>
          </ac:spMkLst>
        </pc:spChg>
      </pc:sldChg>
      <pc:sldChg chg="addSp delSp modSp add del mod">
        <pc:chgData name="Juan Manuel Betancourt Osorio" userId="564a3c2e-8e72-47ed-a96f-bd119919f925" providerId="ADAL" clId="{0CC51BD4-CC9A-6945-8F86-AD137F4F3418}" dt="2022-09-08T23:34:19.009" v="4682" actId="2696"/>
        <pc:sldMkLst>
          <pc:docMk/>
          <pc:sldMk cId="2856884419" sldId="1554"/>
        </pc:sldMkLst>
        <pc:spChg chg="mod">
          <ac:chgData name="Juan Manuel Betancourt Osorio" userId="564a3c2e-8e72-47ed-a96f-bd119919f925" providerId="ADAL" clId="{0CC51BD4-CC9A-6945-8F86-AD137F4F3418}" dt="2022-09-03T19:26:25.574" v="532" actId="208"/>
          <ac:spMkLst>
            <pc:docMk/>
            <pc:sldMk cId="2856884419" sldId="1554"/>
            <ac:spMk id="2" creationId="{D352D339-392E-B717-FB14-07016A739FB7}"/>
          </ac:spMkLst>
        </pc:spChg>
        <pc:spChg chg="del">
          <ac:chgData name="Juan Manuel Betancourt Osorio" userId="564a3c2e-8e72-47ed-a96f-bd119919f925" providerId="ADAL" clId="{0CC51BD4-CC9A-6945-8F86-AD137F4F3418}" dt="2022-09-03T19:44:00.300" v="604" actId="478"/>
          <ac:spMkLst>
            <pc:docMk/>
            <pc:sldMk cId="2856884419" sldId="1554"/>
            <ac:spMk id="3" creationId="{656A4E1F-BD4B-C0F3-E2BD-15F288BA709F}"/>
          </ac:spMkLst>
        </pc:spChg>
        <pc:spChg chg="del">
          <ac:chgData name="Juan Manuel Betancourt Osorio" userId="564a3c2e-8e72-47ed-a96f-bd119919f925" providerId="ADAL" clId="{0CC51BD4-CC9A-6945-8F86-AD137F4F3418}" dt="2022-09-03T19:27:39.643" v="545" actId="478"/>
          <ac:spMkLst>
            <pc:docMk/>
            <pc:sldMk cId="2856884419" sldId="1554"/>
            <ac:spMk id="5" creationId="{00FAB051-8D89-C038-1FD5-F0BCD3D9699C}"/>
          </ac:spMkLst>
        </pc:spChg>
        <pc:spChg chg="add mod">
          <ac:chgData name="Juan Manuel Betancourt Osorio" userId="564a3c2e-8e72-47ed-a96f-bd119919f925" providerId="ADAL" clId="{0CC51BD4-CC9A-6945-8F86-AD137F4F3418}" dt="2022-09-03T19:27:44.719" v="548" actId="113"/>
          <ac:spMkLst>
            <pc:docMk/>
            <pc:sldMk cId="2856884419" sldId="1554"/>
            <ac:spMk id="6" creationId="{13FAB5EC-8028-B42D-B44A-832EAE2AC806}"/>
          </ac:spMkLst>
        </pc:spChg>
        <pc:spChg chg="add del mod">
          <ac:chgData name="Juan Manuel Betancourt Osorio" userId="564a3c2e-8e72-47ed-a96f-bd119919f925" providerId="ADAL" clId="{0CC51BD4-CC9A-6945-8F86-AD137F4F3418}" dt="2022-09-03T19:44:02.984" v="605" actId="478"/>
          <ac:spMkLst>
            <pc:docMk/>
            <pc:sldMk cId="2856884419" sldId="1554"/>
            <ac:spMk id="8" creationId="{EDB42407-B82E-4801-D3E1-17466B4D16D1}"/>
          </ac:spMkLst>
        </pc:spChg>
        <pc:spChg chg="del">
          <ac:chgData name="Juan Manuel Betancourt Osorio" userId="564a3c2e-8e72-47ed-a96f-bd119919f925" providerId="ADAL" clId="{0CC51BD4-CC9A-6945-8F86-AD137F4F3418}" dt="2022-09-03T19:55:57.266" v="851" actId="478"/>
          <ac:spMkLst>
            <pc:docMk/>
            <pc:sldMk cId="2856884419" sldId="1554"/>
            <ac:spMk id="9" creationId="{3C3F6B23-CED7-7FD1-AAE4-DF626CF3FA56}"/>
          </ac:spMkLst>
        </pc:spChg>
        <pc:spChg chg="add mod">
          <ac:chgData name="Juan Manuel Betancourt Osorio" userId="564a3c2e-8e72-47ed-a96f-bd119919f925" providerId="ADAL" clId="{0CC51BD4-CC9A-6945-8F86-AD137F4F3418}" dt="2022-09-03T19:47:52.039" v="670"/>
          <ac:spMkLst>
            <pc:docMk/>
            <pc:sldMk cId="2856884419" sldId="1554"/>
            <ac:spMk id="11" creationId="{95DA4715-387D-41F6-3429-DFF2B01413B1}"/>
          </ac:spMkLst>
        </pc:spChg>
        <pc:spChg chg="add del mod">
          <ac:chgData name="Juan Manuel Betancourt Osorio" userId="564a3c2e-8e72-47ed-a96f-bd119919f925" providerId="ADAL" clId="{0CC51BD4-CC9A-6945-8F86-AD137F4F3418}" dt="2022-09-03T19:55:59.623" v="853" actId="478"/>
          <ac:spMkLst>
            <pc:docMk/>
            <pc:sldMk cId="2856884419" sldId="1554"/>
            <ac:spMk id="13" creationId="{D09BE596-7D6D-7ACA-ECC7-154C92B331A5}"/>
          </ac:spMkLst>
        </pc:spChg>
        <pc:spChg chg="add mod">
          <ac:chgData name="Juan Manuel Betancourt Osorio" userId="564a3c2e-8e72-47ed-a96f-bd119919f925" providerId="ADAL" clId="{0CC51BD4-CC9A-6945-8F86-AD137F4F3418}" dt="2022-09-03T19:55:57.444" v="852"/>
          <ac:spMkLst>
            <pc:docMk/>
            <pc:sldMk cId="2856884419" sldId="1554"/>
            <ac:spMk id="14" creationId="{91E46B0E-431D-A2DC-DB6E-6484A5A85337}"/>
          </ac:spMkLst>
        </pc:spChg>
        <pc:picChg chg="del">
          <ac:chgData name="Juan Manuel Betancourt Osorio" userId="564a3c2e-8e72-47ed-a96f-bd119919f925" providerId="ADAL" clId="{0CC51BD4-CC9A-6945-8F86-AD137F4F3418}" dt="2022-09-03T19:55:57.266" v="851" actId="478"/>
          <ac:picMkLst>
            <pc:docMk/>
            <pc:sldMk cId="2856884419" sldId="1554"/>
            <ac:picMk id="10" creationId="{40595FAB-ACD0-DD0D-F879-8D45181FF89C}"/>
          </ac:picMkLst>
        </pc:picChg>
        <pc:picChg chg="add mod">
          <ac:chgData name="Juan Manuel Betancourt Osorio" userId="564a3c2e-8e72-47ed-a96f-bd119919f925" providerId="ADAL" clId="{0CC51BD4-CC9A-6945-8F86-AD137F4F3418}" dt="2022-09-03T19:55:57.444" v="852"/>
          <ac:picMkLst>
            <pc:docMk/>
            <pc:sldMk cId="2856884419" sldId="1554"/>
            <ac:picMk id="15" creationId="{18D6FB7D-16B4-AE55-9C59-5A0AA31F05D2}"/>
          </ac:picMkLst>
        </pc:picChg>
      </pc:sldChg>
      <pc:sldChg chg="addSp delSp modSp add mod ord">
        <pc:chgData name="Juan Manuel Betancourt Osorio" userId="564a3c2e-8e72-47ed-a96f-bd119919f925" providerId="ADAL" clId="{0CC51BD4-CC9A-6945-8F86-AD137F4F3418}" dt="2022-09-03T19:56:06.766" v="856" actId="478"/>
        <pc:sldMkLst>
          <pc:docMk/>
          <pc:sldMk cId="178913426" sldId="1555"/>
        </pc:sldMkLst>
        <pc:spChg chg="del">
          <ac:chgData name="Juan Manuel Betancourt Osorio" userId="564a3c2e-8e72-47ed-a96f-bd119919f925" providerId="ADAL" clId="{0CC51BD4-CC9A-6945-8F86-AD137F4F3418}" dt="2022-09-03T19:26:49.798" v="536" actId="478"/>
          <ac:spMkLst>
            <pc:docMk/>
            <pc:sldMk cId="178913426" sldId="1555"/>
            <ac:spMk id="2" creationId="{D352D339-392E-B717-FB14-07016A739FB7}"/>
          </ac:spMkLst>
        </pc:spChg>
        <pc:spChg chg="del">
          <ac:chgData name="Juan Manuel Betancourt Osorio" userId="564a3c2e-8e72-47ed-a96f-bd119919f925" providerId="ADAL" clId="{0CC51BD4-CC9A-6945-8F86-AD137F4F3418}" dt="2022-09-03T19:44:06.885" v="606" actId="478"/>
          <ac:spMkLst>
            <pc:docMk/>
            <pc:sldMk cId="178913426" sldId="1555"/>
            <ac:spMk id="3" creationId="{656A4E1F-BD4B-C0F3-E2BD-15F288BA709F}"/>
          </ac:spMkLst>
        </pc:spChg>
        <pc:spChg chg="del">
          <ac:chgData name="Juan Manuel Betancourt Osorio" userId="564a3c2e-8e72-47ed-a96f-bd119919f925" providerId="ADAL" clId="{0CC51BD4-CC9A-6945-8F86-AD137F4F3418}" dt="2022-09-03T19:28:33.196" v="549" actId="478"/>
          <ac:spMkLst>
            <pc:docMk/>
            <pc:sldMk cId="178913426" sldId="1555"/>
            <ac:spMk id="5" creationId="{00FAB051-8D89-C038-1FD5-F0BCD3D9699C}"/>
          </ac:spMkLst>
        </pc:spChg>
        <pc:spChg chg="add mod">
          <ac:chgData name="Juan Manuel Betancourt Osorio" userId="564a3c2e-8e72-47ed-a96f-bd119919f925" providerId="ADAL" clId="{0CC51BD4-CC9A-6945-8F86-AD137F4F3418}" dt="2022-09-03T19:26:54.520" v="537"/>
          <ac:spMkLst>
            <pc:docMk/>
            <pc:sldMk cId="178913426" sldId="1555"/>
            <ac:spMk id="6" creationId="{61D2013B-A8B4-E686-3336-F47967E53D22}"/>
          </ac:spMkLst>
        </pc:spChg>
        <pc:spChg chg="add del mod">
          <ac:chgData name="Juan Manuel Betancourt Osorio" userId="564a3c2e-8e72-47ed-a96f-bd119919f925" providerId="ADAL" clId="{0CC51BD4-CC9A-6945-8F86-AD137F4F3418}" dt="2022-09-03T19:30:20.338" v="580" actId="478"/>
          <ac:spMkLst>
            <pc:docMk/>
            <pc:sldMk cId="178913426" sldId="1555"/>
            <ac:spMk id="7" creationId="{871A4E26-3C16-44BD-E06E-4DBA6CD59806}"/>
          </ac:spMkLst>
        </pc:spChg>
        <pc:spChg chg="add del mod">
          <ac:chgData name="Juan Manuel Betancourt Osorio" userId="564a3c2e-8e72-47ed-a96f-bd119919f925" providerId="ADAL" clId="{0CC51BD4-CC9A-6945-8F86-AD137F4F3418}" dt="2022-09-03T19:29:55.663" v="577" actId="478"/>
          <ac:spMkLst>
            <pc:docMk/>
            <pc:sldMk cId="178913426" sldId="1555"/>
            <ac:spMk id="8" creationId="{8DC9D6CF-EE80-6235-4C39-97353EAB28FF}"/>
          </ac:spMkLst>
        </pc:spChg>
        <pc:spChg chg="del">
          <ac:chgData name="Juan Manuel Betancourt Osorio" userId="564a3c2e-8e72-47ed-a96f-bd119919f925" providerId="ADAL" clId="{0CC51BD4-CC9A-6945-8F86-AD137F4F3418}" dt="2022-09-03T19:56:04.193" v="854" actId="478"/>
          <ac:spMkLst>
            <pc:docMk/>
            <pc:sldMk cId="178913426" sldId="1555"/>
            <ac:spMk id="9" creationId="{3C3F6B23-CED7-7FD1-AAE4-DF626CF3FA56}"/>
          </ac:spMkLst>
        </pc:spChg>
        <pc:spChg chg="add mod">
          <ac:chgData name="Juan Manuel Betancourt Osorio" userId="564a3c2e-8e72-47ed-a96f-bd119919f925" providerId="ADAL" clId="{0CC51BD4-CC9A-6945-8F86-AD137F4F3418}" dt="2022-09-03T19:28:43.362" v="551"/>
          <ac:spMkLst>
            <pc:docMk/>
            <pc:sldMk cId="178913426" sldId="1555"/>
            <ac:spMk id="11" creationId="{DFB1A154-B989-8618-7C09-DA54B5A9ED72}"/>
          </ac:spMkLst>
        </pc:spChg>
        <pc:spChg chg="add mod">
          <ac:chgData name="Juan Manuel Betancourt Osorio" userId="564a3c2e-8e72-47ed-a96f-bd119919f925" providerId="ADAL" clId="{0CC51BD4-CC9A-6945-8F86-AD137F4F3418}" dt="2022-09-03T19:29:29.756" v="557" actId="208"/>
          <ac:spMkLst>
            <pc:docMk/>
            <pc:sldMk cId="178913426" sldId="1555"/>
            <ac:spMk id="12" creationId="{BD17BD04-F7EA-4EF4-FAA3-6587B1965806}"/>
          </ac:spMkLst>
        </pc:spChg>
        <pc:spChg chg="add del mod">
          <ac:chgData name="Juan Manuel Betancourt Osorio" userId="564a3c2e-8e72-47ed-a96f-bd119919f925" providerId="ADAL" clId="{0CC51BD4-CC9A-6945-8F86-AD137F4F3418}" dt="2022-09-03T19:30:17.826" v="579" actId="478"/>
          <ac:spMkLst>
            <pc:docMk/>
            <pc:sldMk cId="178913426" sldId="1555"/>
            <ac:spMk id="13" creationId="{DC4B4EA1-D424-477C-BE95-E08868EAB060}"/>
          </ac:spMkLst>
        </pc:spChg>
        <pc:spChg chg="add del mod">
          <ac:chgData name="Juan Manuel Betancourt Osorio" userId="564a3c2e-8e72-47ed-a96f-bd119919f925" providerId="ADAL" clId="{0CC51BD4-CC9A-6945-8F86-AD137F4F3418}" dt="2022-09-03T19:44:09.802" v="607" actId="478"/>
          <ac:spMkLst>
            <pc:docMk/>
            <pc:sldMk cId="178913426" sldId="1555"/>
            <ac:spMk id="15" creationId="{2172F0C6-B080-78A2-5B7E-C2292D7D6263}"/>
          </ac:spMkLst>
        </pc:spChg>
        <pc:spChg chg="add del mod">
          <ac:chgData name="Juan Manuel Betancourt Osorio" userId="564a3c2e-8e72-47ed-a96f-bd119919f925" providerId="ADAL" clId="{0CC51BD4-CC9A-6945-8F86-AD137F4F3418}" dt="2022-09-03T19:47:56.085" v="671" actId="478"/>
          <ac:spMkLst>
            <pc:docMk/>
            <pc:sldMk cId="178913426" sldId="1555"/>
            <ac:spMk id="16" creationId="{6EBBA3D2-BAD7-8246-71CE-62A53E8A7BA6}"/>
          </ac:spMkLst>
        </pc:spChg>
        <pc:spChg chg="add del mod">
          <ac:chgData name="Juan Manuel Betancourt Osorio" userId="564a3c2e-8e72-47ed-a96f-bd119919f925" providerId="ADAL" clId="{0CC51BD4-CC9A-6945-8F86-AD137F4F3418}" dt="2022-09-03T19:44:23.538" v="612" actId="478"/>
          <ac:spMkLst>
            <pc:docMk/>
            <pc:sldMk cId="178913426" sldId="1555"/>
            <ac:spMk id="17" creationId="{18C7D282-77B6-CC1C-74C3-7E91D5139B83}"/>
          </ac:spMkLst>
        </pc:spChg>
        <pc:spChg chg="add del mod">
          <ac:chgData name="Juan Manuel Betancourt Osorio" userId="564a3c2e-8e72-47ed-a96f-bd119919f925" providerId="ADAL" clId="{0CC51BD4-CC9A-6945-8F86-AD137F4F3418}" dt="2022-09-03T19:47:58.816" v="674" actId="478"/>
          <ac:spMkLst>
            <pc:docMk/>
            <pc:sldMk cId="178913426" sldId="1555"/>
            <ac:spMk id="19" creationId="{E4F0ABAF-475C-087C-591F-4DE68C9C885F}"/>
          </ac:spMkLst>
        </pc:spChg>
        <pc:spChg chg="add mod">
          <ac:chgData name="Juan Manuel Betancourt Osorio" userId="564a3c2e-8e72-47ed-a96f-bd119919f925" providerId="ADAL" clId="{0CC51BD4-CC9A-6945-8F86-AD137F4F3418}" dt="2022-09-03T19:47:56.257" v="672"/>
          <ac:spMkLst>
            <pc:docMk/>
            <pc:sldMk cId="178913426" sldId="1555"/>
            <ac:spMk id="20" creationId="{B111D399-D86C-9BEF-27CE-EF041F046DC8}"/>
          </ac:spMkLst>
        </pc:spChg>
        <pc:spChg chg="add del mod">
          <ac:chgData name="Juan Manuel Betancourt Osorio" userId="564a3c2e-8e72-47ed-a96f-bd119919f925" providerId="ADAL" clId="{0CC51BD4-CC9A-6945-8F86-AD137F4F3418}" dt="2022-09-03T19:56:06.766" v="856" actId="478"/>
          <ac:spMkLst>
            <pc:docMk/>
            <pc:sldMk cId="178913426" sldId="1555"/>
            <ac:spMk id="22" creationId="{3EE2ABE4-1A24-1E68-12E1-D89BABC8275E}"/>
          </ac:spMkLst>
        </pc:spChg>
        <pc:spChg chg="add mod">
          <ac:chgData name="Juan Manuel Betancourt Osorio" userId="564a3c2e-8e72-47ed-a96f-bd119919f925" providerId="ADAL" clId="{0CC51BD4-CC9A-6945-8F86-AD137F4F3418}" dt="2022-09-03T19:56:04.368" v="855"/>
          <ac:spMkLst>
            <pc:docMk/>
            <pc:sldMk cId="178913426" sldId="1555"/>
            <ac:spMk id="23" creationId="{0D6943FC-4B64-5AAC-1C95-80E29BA29032}"/>
          </ac:spMkLst>
        </pc:spChg>
        <pc:picChg chg="del">
          <ac:chgData name="Juan Manuel Betancourt Osorio" userId="564a3c2e-8e72-47ed-a96f-bd119919f925" providerId="ADAL" clId="{0CC51BD4-CC9A-6945-8F86-AD137F4F3418}" dt="2022-09-03T19:56:04.193" v="854" actId="478"/>
          <ac:picMkLst>
            <pc:docMk/>
            <pc:sldMk cId="178913426" sldId="1555"/>
            <ac:picMk id="10" creationId="{40595FAB-ACD0-DD0D-F879-8D45181FF89C}"/>
          </ac:picMkLst>
        </pc:picChg>
        <pc:picChg chg="add mod">
          <ac:chgData name="Juan Manuel Betancourt Osorio" userId="564a3c2e-8e72-47ed-a96f-bd119919f925" providerId="ADAL" clId="{0CC51BD4-CC9A-6945-8F86-AD137F4F3418}" dt="2022-09-03T19:56:04.368" v="855"/>
          <ac:picMkLst>
            <pc:docMk/>
            <pc:sldMk cId="178913426" sldId="1555"/>
            <ac:picMk id="24" creationId="{A70575AA-5124-7D5B-A68A-94A062B03AB8}"/>
          </ac:picMkLst>
        </pc:picChg>
      </pc:sldChg>
      <pc:sldChg chg="add del">
        <pc:chgData name="Juan Manuel Betancourt Osorio" userId="564a3c2e-8e72-47ed-a96f-bd119919f925" providerId="ADAL" clId="{0CC51BD4-CC9A-6945-8F86-AD137F4F3418}" dt="2022-09-03T19:50:48.395" v="764"/>
        <pc:sldMkLst>
          <pc:docMk/>
          <pc:sldMk cId="1035891958" sldId="1556"/>
        </pc:sldMkLst>
      </pc:sldChg>
      <pc:sldChg chg="addSp delSp modSp add del mod ord">
        <pc:chgData name="Juan Manuel Betancourt Osorio" userId="564a3c2e-8e72-47ed-a96f-bd119919f925" providerId="ADAL" clId="{0CC51BD4-CC9A-6945-8F86-AD137F4F3418}" dt="2022-09-07T13:18:08.181" v="3145" actId="21"/>
        <pc:sldMkLst>
          <pc:docMk/>
          <pc:sldMk cId="1504044123" sldId="1556"/>
        </pc:sldMkLst>
        <pc:spChg chg="add del mod">
          <ac:chgData name="Juan Manuel Betancourt Osorio" userId="564a3c2e-8e72-47ed-a96f-bd119919f925" providerId="ADAL" clId="{0CC51BD4-CC9A-6945-8F86-AD137F4F3418}" dt="2022-09-07T13:18:08.181" v="3145" actId="21"/>
          <ac:spMkLst>
            <pc:docMk/>
            <pc:sldMk cId="1504044123" sldId="1556"/>
            <ac:spMk id="4" creationId="{4F8A68A5-4A55-2E4B-0045-B6B9C47EF791}"/>
          </ac:spMkLst>
        </pc:spChg>
        <pc:spChg chg="mod">
          <ac:chgData name="Juan Manuel Betancourt Osorio" userId="564a3c2e-8e72-47ed-a96f-bd119919f925" providerId="ADAL" clId="{0CC51BD4-CC9A-6945-8F86-AD137F4F3418}" dt="2022-09-03T19:52:02.418" v="791" actId="20577"/>
          <ac:spMkLst>
            <pc:docMk/>
            <pc:sldMk cId="1504044123" sldId="1556"/>
            <ac:spMk id="16" creationId="{FB90EF5A-C97B-44D5-EB4F-9431D98C44A8}"/>
          </ac:spMkLst>
        </pc:spChg>
        <pc:picChg chg="add del mod">
          <ac:chgData name="Juan Manuel Betancourt Osorio" userId="564a3c2e-8e72-47ed-a96f-bd119919f925" providerId="ADAL" clId="{0CC51BD4-CC9A-6945-8F86-AD137F4F3418}" dt="2022-09-07T13:16:50.210" v="3142" actId="478"/>
          <ac:picMkLst>
            <pc:docMk/>
            <pc:sldMk cId="1504044123" sldId="1556"/>
            <ac:picMk id="3" creationId="{704838B6-FB6C-95DC-741A-2CDDEF6515AD}"/>
          </ac:picMkLst>
        </pc:picChg>
      </pc:sldChg>
      <pc:sldChg chg="add del ord">
        <pc:chgData name="Juan Manuel Betancourt Osorio" userId="564a3c2e-8e72-47ed-a96f-bd119919f925" providerId="ADAL" clId="{0CC51BD4-CC9A-6945-8F86-AD137F4F3418}" dt="2022-09-03T19:51:12.176" v="770"/>
        <pc:sldMkLst>
          <pc:docMk/>
          <pc:sldMk cId="2293294011" sldId="1556"/>
        </pc:sldMkLst>
      </pc:sldChg>
      <pc:sldChg chg="addSp delSp modSp add mod">
        <pc:chgData name="Juan Manuel Betancourt Osorio" userId="564a3c2e-8e72-47ed-a96f-bd119919f925" providerId="ADAL" clId="{0CC51BD4-CC9A-6945-8F86-AD137F4F3418}" dt="2022-09-09T15:56:43.184" v="6684" actId="20577"/>
        <pc:sldMkLst>
          <pc:docMk/>
          <pc:sldMk cId="621972041" sldId="1557"/>
        </pc:sldMkLst>
        <pc:spChg chg="mod">
          <ac:chgData name="Juan Manuel Betancourt Osorio" userId="564a3c2e-8e72-47ed-a96f-bd119919f925" providerId="ADAL" clId="{0CC51BD4-CC9A-6945-8F86-AD137F4F3418}" dt="2022-09-09T13:54:22.510" v="6109" actId="14100"/>
          <ac:spMkLst>
            <pc:docMk/>
            <pc:sldMk cId="621972041" sldId="1557"/>
            <ac:spMk id="2" creationId="{0BA8E0C9-F42B-40F8-03E1-9526B991049B}"/>
          </ac:spMkLst>
        </pc:spChg>
        <pc:spChg chg="add mod">
          <ac:chgData name="Juan Manuel Betancourt Osorio" userId="564a3c2e-8e72-47ed-a96f-bd119919f925" providerId="ADAL" clId="{0CC51BD4-CC9A-6945-8F86-AD137F4F3418}" dt="2022-09-09T15:56:43.184" v="6684" actId="20577"/>
          <ac:spMkLst>
            <pc:docMk/>
            <pc:sldMk cId="621972041" sldId="1557"/>
            <ac:spMk id="3" creationId="{D9EEE457-D2F1-AC62-CF3B-0BA30C97C61B}"/>
          </ac:spMkLst>
        </pc:spChg>
        <pc:spChg chg="add del mod">
          <ac:chgData name="Juan Manuel Betancourt Osorio" userId="564a3c2e-8e72-47ed-a96f-bd119919f925" providerId="ADAL" clId="{0CC51BD4-CC9A-6945-8F86-AD137F4F3418}" dt="2022-09-09T13:54:30.656" v="6121"/>
          <ac:spMkLst>
            <pc:docMk/>
            <pc:sldMk cId="621972041" sldId="1557"/>
            <ac:spMk id="4" creationId="{7AED5F2E-9BC7-93E6-FC08-2BF488B19EF6}"/>
          </ac:spMkLst>
        </pc:spChg>
        <pc:spChg chg="add mod">
          <ac:chgData name="Juan Manuel Betancourt Osorio" userId="564a3c2e-8e72-47ed-a96f-bd119919f925" providerId="ADAL" clId="{0CC51BD4-CC9A-6945-8F86-AD137F4F3418}" dt="2022-09-09T14:14:02.226" v="6252" actId="20577"/>
          <ac:spMkLst>
            <pc:docMk/>
            <pc:sldMk cId="621972041" sldId="1557"/>
            <ac:spMk id="5" creationId="{EF6E4B5F-46FA-8A89-2663-594DA6B3D6EB}"/>
          </ac:spMkLst>
        </pc:spChg>
        <pc:spChg chg="mod">
          <ac:chgData name="Juan Manuel Betancourt Osorio" userId="564a3c2e-8e72-47ed-a96f-bd119919f925" providerId="ADAL" clId="{0CC51BD4-CC9A-6945-8F86-AD137F4F3418}" dt="2022-09-03T19:52:39.586" v="825" actId="20577"/>
          <ac:spMkLst>
            <pc:docMk/>
            <pc:sldMk cId="621972041" sldId="1557"/>
            <ac:spMk id="16" creationId="{FB90EF5A-C97B-44D5-EB4F-9431D98C44A8}"/>
          </ac:spMkLst>
        </pc:spChg>
      </pc:sldChg>
      <pc:sldChg chg="addSp delSp modSp add del mod delAnim modAnim">
        <pc:chgData name="Juan Manuel Betancourt Osorio" userId="564a3c2e-8e72-47ed-a96f-bd119919f925" providerId="ADAL" clId="{0CC51BD4-CC9A-6945-8F86-AD137F4F3418}" dt="2022-09-03T20:57:27.130" v="1130" actId="2696"/>
        <pc:sldMkLst>
          <pc:docMk/>
          <pc:sldMk cId="1742401126" sldId="1558"/>
        </pc:sldMkLst>
        <pc:spChg chg="add mod">
          <ac:chgData name="Juan Manuel Betancourt Osorio" userId="564a3c2e-8e72-47ed-a96f-bd119919f925" providerId="ADAL" clId="{0CC51BD4-CC9A-6945-8F86-AD137F4F3418}" dt="2022-09-03T20:51:49.206" v="1083" actId="1076"/>
          <ac:spMkLst>
            <pc:docMk/>
            <pc:sldMk cId="1742401126" sldId="1558"/>
            <ac:spMk id="13" creationId="{3A6BDB26-F18F-83E9-1221-935A008A31D4}"/>
          </ac:spMkLst>
        </pc:spChg>
        <pc:spChg chg="add mod">
          <ac:chgData name="Juan Manuel Betancourt Osorio" userId="564a3c2e-8e72-47ed-a96f-bd119919f925" providerId="ADAL" clId="{0CC51BD4-CC9A-6945-8F86-AD137F4F3418}" dt="2022-09-03T20:50:54.224" v="1064"/>
          <ac:spMkLst>
            <pc:docMk/>
            <pc:sldMk cId="1742401126" sldId="1558"/>
            <ac:spMk id="14" creationId="{50FE769B-8819-531D-CAF7-7B61CF71E108}"/>
          </ac:spMkLst>
        </pc:spChg>
        <pc:spChg chg="del">
          <ac:chgData name="Juan Manuel Betancourt Osorio" userId="564a3c2e-8e72-47ed-a96f-bd119919f925" providerId="ADAL" clId="{0CC51BD4-CC9A-6945-8F86-AD137F4F3418}" dt="2022-09-03T20:50:51.018" v="1062" actId="478"/>
          <ac:spMkLst>
            <pc:docMk/>
            <pc:sldMk cId="1742401126" sldId="1558"/>
            <ac:spMk id="22" creationId="{862F8255-043F-FEA1-4E08-F7A915378CDC}"/>
          </ac:spMkLst>
        </pc:spChg>
        <pc:spChg chg="mod">
          <ac:chgData name="Juan Manuel Betancourt Osorio" userId="564a3c2e-8e72-47ed-a96f-bd119919f925" providerId="ADAL" clId="{0CC51BD4-CC9A-6945-8F86-AD137F4F3418}" dt="2022-09-03T20:50:54.224" v="1064"/>
          <ac:spMkLst>
            <pc:docMk/>
            <pc:sldMk cId="1742401126" sldId="1558"/>
            <ac:spMk id="35" creationId="{81256E72-216E-D84B-FA8E-F7B7EB91EF13}"/>
          </ac:spMkLst>
        </pc:spChg>
        <pc:spChg chg="mod">
          <ac:chgData name="Juan Manuel Betancourt Osorio" userId="564a3c2e-8e72-47ed-a96f-bd119919f925" providerId="ADAL" clId="{0CC51BD4-CC9A-6945-8F86-AD137F4F3418}" dt="2022-09-03T20:50:54.224" v="1064"/>
          <ac:spMkLst>
            <pc:docMk/>
            <pc:sldMk cId="1742401126" sldId="1558"/>
            <ac:spMk id="37" creationId="{6740190D-BB0A-E5DC-8855-4178808F31F0}"/>
          </ac:spMkLst>
        </pc:spChg>
        <pc:spChg chg="mod">
          <ac:chgData name="Juan Manuel Betancourt Osorio" userId="564a3c2e-8e72-47ed-a96f-bd119919f925" providerId="ADAL" clId="{0CC51BD4-CC9A-6945-8F86-AD137F4F3418}" dt="2022-09-03T20:50:54.224" v="1064"/>
          <ac:spMkLst>
            <pc:docMk/>
            <pc:sldMk cId="1742401126" sldId="1558"/>
            <ac:spMk id="44" creationId="{937A6F1F-1F83-4476-807C-E9073A7E31DA}"/>
          </ac:spMkLst>
        </pc:spChg>
        <pc:spChg chg="del">
          <ac:chgData name="Juan Manuel Betancourt Osorio" userId="564a3c2e-8e72-47ed-a96f-bd119919f925" providerId="ADAL" clId="{0CC51BD4-CC9A-6945-8F86-AD137F4F3418}" dt="2022-09-03T20:54:53.021" v="1109" actId="478"/>
          <ac:spMkLst>
            <pc:docMk/>
            <pc:sldMk cId="1742401126" sldId="1558"/>
            <ac:spMk id="52" creationId="{CC770C0B-EC94-9126-45CC-48D682AC0A63}"/>
          </ac:spMkLst>
        </pc:spChg>
        <pc:spChg chg="mod">
          <ac:chgData name="Juan Manuel Betancourt Osorio" userId="564a3c2e-8e72-47ed-a96f-bd119919f925" providerId="ADAL" clId="{0CC51BD4-CC9A-6945-8F86-AD137F4F3418}" dt="2022-09-03T20:50:54.224" v="1064"/>
          <ac:spMkLst>
            <pc:docMk/>
            <pc:sldMk cId="1742401126" sldId="1558"/>
            <ac:spMk id="57" creationId="{D03A47F3-D7EE-BC35-AF24-52034DC29FC1}"/>
          </ac:spMkLst>
        </pc:spChg>
        <pc:spChg chg="mod">
          <ac:chgData name="Juan Manuel Betancourt Osorio" userId="564a3c2e-8e72-47ed-a96f-bd119919f925" providerId="ADAL" clId="{0CC51BD4-CC9A-6945-8F86-AD137F4F3418}" dt="2022-09-03T20:50:54.224" v="1064"/>
          <ac:spMkLst>
            <pc:docMk/>
            <pc:sldMk cId="1742401126" sldId="1558"/>
            <ac:spMk id="58" creationId="{A6B1AB75-C752-2725-4376-9AB24CCE8026}"/>
          </ac:spMkLst>
        </pc:spChg>
        <pc:spChg chg="mod">
          <ac:chgData name="Juan Manuel Betancourt Osorio" userId="564a3c2e-8e72-47ed-a96f-bd119919f925" providerId="ADAL" clId="{0CC51BD4-CC9A-6945-8F86-AD137F4F3418}" dt="2022-09-03T20:50:54.224" v="1064"/>
          <ac:spMkLst>
            <pc:docMk/>
            <pc:sldMk cId="1742401126" sldId="1558"/>
            <ac:spMk id="59" creationId="{B49DA998-199A-13F0-384C-E3E96CE1FD94}"/>
          </ac:spMkLst>
        </pc:spChg>
        <pc:spChg chg="add mod">
          <ac:chgData name="Juan Manuel Betancourt Osorio" userId="564a3c2e-8e72-47ed-a96f-bd119919f925" providerId="ADAL" clId="{0CC51BD4-CC9A-6945-8F86-AD137F4F3418}" dt="2022-09-03T20:55:22.522" v="1118" actId="255"/>
          <ac:spMkLst>
            <pc:docMk/>
            <pc:sldMk cId="1742401126" sldId="1558"/>
            <ac:spMk id="78" creationId="{5CB2B37A-7DBE-8ECF-6E98-9833AE37005C}"/>
          </ac:spMkLst>
        </pc:spChg>
        <pc:spChg chg="add mod">
          <ac:chgData name="Juan Manuel Betancourt Osorio" userId="564a3c2e-8e72-47ed-a96f-bd119919f925" providerId="ADAL" clId="{0CC51BD4-CC9A-6945-8F86-AD137F4F3418}" dt="2022-09-03T20:55:29.053" v="1119" actId="1076"/>
          <ac:spMkLst>
            <pc:docMk/>
            <pc:sldMk cId="1742401126" sldId="1558"/>
            <ac:spMk id="79" creationId="{08BB6D15-786A-B195-95E2-DABDB4570C43}"/>
          </ac:spMkLst>
        </pc:spChg>
        <pc:spChg chg="add mod">
          <ac:chgData name="Juan Manuel Betancourt Osorio" userId="564a3c2e-8e72-47ed-a96f-bd119919f925" providerId="ADAL" clId="{0CC51BD4-CC9A-6945-8F86-AD137F4F3418}" dt="2022-09-03T20:55:29.053" v="1119" actId="1076"/>
          <ac:spMkLst>
            <pc:docMk/>
            <pc:sldMk cId="1742401126" sldId="1558"/>
            <ac:spMk id="80" creationId="{007245BF-E3D9-2D47-7EEA-C016664CE631}"/>
          </ac:spMkLst>
        </pc:spChg>
        <pc:spChg chg="add mod">
          <ac:chgData name="Juan Manuel Betancourt Osorio" userId="564a3c2e-8e72-47ed-a96f-bd119919f925" providerId="ADAL" clId="{0CC51BD4-CC9A-6945-8F86-AD137F4F3418}" dt="2022-09-03T20:55:29.053" v="1119" actId="1076"/>
          <ac:spMkLst>
            <pc:docMk/>
            <pc:sldMk cId="1742401126" sldId="1558"/>
            <ac:spMk id="81" creationId="{09A35993-37B2-F13D-4BAA-5C78F6B35413}"/>
          </ac:spMkLst>
        </pc:spChg>
        <pc:spChg chg="add mod">
          <ac:chgData name="Juan Manuel Betancourt Osorio" userId="564a3c2e-8e72-47ed-a96f-bd119919f925" providerId="ADAL" clId="{0CC51BD4-CC9A-6945-8F86-AD137F4F3418}" dt="2022-09-03T20:55:29.053" v="1119" actId="1076"/>
          <ac:spMkLst>
            <pc:docMk/>
            <pc:sldMk cId="1742401126" sldId="1558"/>
            <ac:spMk id="82" creationId="{6DF83A32-C766-F307-60FC-CBB69254DF82}"/>
          </ac:spMkLst>
        </pc:spChg>
        <pc:spChg chg="add mod">
          <ac:chgData name="Juan Manuel Betancourt Osorio" userId="564a3c2e-8e72-47ed-a96f-bd119919f925" providerId="ADAL" clId="{0CC51BD4-CC9A-6945-8F86-AD137F4F3418}" dt="2022-09-03T20:55:36.460" v="1120" actId="1076"/>
          <ac:spMkLst>
            <pc:docMk/>
            <pc:sldMk cId="1742401126" sldId="1558"/>
            <ac:spMk id="83" creationId="{5E0DC427-9CB4-515E-4A05-DA895C6748CE}"/>
          </ac:spMkLst>
        </pc:spChg>
        <pc:spChg chg="add mod">
          <ac:chgData name="Juan Manuel Betancourt Osorio" userId="564a3c2e-8e72-47ed-a96f-bd119919f925" providerId="ADAL" clId="{0CC51BD4-CC9A-6945-8F86-AD137F4F3418}" dt="2022-09-03T20:55:29.053" v="1119" actId="1076"/>
          <ac:spMkLst>
            <pc:docMk/>
            <pc:sldMk cId="1742401126" sldId="1558"/>
            <ac:spMk id="84" creationId="{A087B7CA-E91A-2E0E-8EA4-21E2238EB9CD}"/>
          </ac:spMkLst>
        </pc:spChg>
        <pc:spChg chg="add mod">
          <ac:chgData name="Juan Manuel Betancourt Osorio" userId="564a3c2e-8e72-47ed-a96f-bd119919f925" providerId="ADAL" clId="{0CC51BD4-CC9A-6945-8F86-AD137F4F3418}" dt="2022-09-03T20:55:29.053" v="1119" actId="1076"/>
          <ac:spMkLst>
            <pc:docMk/>
            <pc:sldMk cId="1742401126" sldId="1558"/>
            <ac:spMk id="85" creationId="{DF523A08-0ED3-3CB0-6527-C7E9B7B6E171}"/>
          </ac:spMkLst>
        </pc:spChg>
        <pc:spChg chg="add mod">
          <ac:chgData name="Juan Manuel Betancourt Osorio" userId="564a3c2e-8e72-47ed-a96f-bd119919f925" providerId="ADAL" clId="{0CC51BD4-CC9A-6945-8F86-AD137F4F3418}" dt="2022-09-03T20:55:29.053" v="1119" actId="1076"/>
          <ac:spMkLst>
            <pc:docMk/>
            <pc:sldMk cId="1742401126" sldId="1558"/>
            <ac:spMk id="86" creationId="{AAAD6EAB-E71D-08C2-2C28-993D67B98892}"/>
          </ac:spMkLst>
        </pc:spChg>
        <pc:grpChg chg="add mod">
          <ac:chgData name="Juan Manuel Betancourt Osorio" userId="564a3c2e-8e72-47ed-a96f-bd119919f925" providerId="ADAL" clId="{0CC51BD4-CC9A-6945-8F86-AD137F4F3418}" dt="2022-09-03T20:50:54.224" v="1064"/>
          <ac:grpSpMkLst>
            <pc:docMk/>
            <pc:sldMk cId="1742401126" sldId="1558"/>
            <ac:grpSpMk id="15" creationId="{C518601A-D214-0D8A-D52A-ACEE13D28210}"/>
          </ac:grpSpMkLst>
        </pc:grpChg>
        <pc:grpChg chg="mod">
          <ac:chgData name="Juan Manuel Betancourt Osorio" userId="564a3c2e-8e72-47ed-a96f-bd119919f925" providerId="ADAL" clId="{0CC51BD4-CC9A-6945-8F86-AD137F4F3418}" dt="2022-09-03T20:50:54.224" v="1064"/>
          <ac:grpSpMkLst>
            <pc:docMk/>
            <pc:sldMk cId="1742401126" sldId="1558"/>
            <ac:grpSpMk id="19" creationId="{CF2974D3-67D9-4890-DF1E-CA76B4F314E3}"/>
          </ac:grpSpMkLst>
        </pc:grpChg>
        <pc:grpChg chg="del">
          <ac:chgData name="Juan Manuel Betancourt Osorio" userId="564a3c2e-8e72-47ed-a96f-bd119919f925" providerId="ADAL" clId="{0CC51BD4-CC9A-6945-8F86-AD137F4F3418}" dt="2022-09-03T20:50:53.663" v="1063" actId="478"/>
          <ac:grpSpMkLst>
            <pc:docMk/>
            <pc:sldMk cId="1742401126" sldId="1558"/>
            <ac:grpSpMk id="41" creationId="{6B2264E4-9E0F-BA70-BBC0-B57EAC8DBC65}"/>
          </ac:grpSpMkLst>
        </pc:grpChg>
        <pc:picChg chg="add mod">
          <ac:chgData name="Juan Manuel Betancourt Osorio" userId="564a3c2e-8e72-47ed-a96f-bd119919f925" providerId="ADAL" clId="{0CC51BD4-CC9A-6945-8F86-AD137F4F3418}" dt="2022-09-03T20:52:35.427" v="1104" actId="1036"/>
          <ac:picMkLst>
            <pc:docMk/>
            <pc:sldMk cId="1742401126" sldId="1558"/>
            <ac:picMk id="6" creationId="{C54D9831-8308-4EFA-CFC8-00BFA0566623}"/>
          </ac:picMkLst>
        </pc:picChg>
        <pc:picChg chg="add mod">
          <ac:chgData name="Juan Manuel Betancourt Osorio" userId="564a3c2e-8e72-47ed-a96f-bd119919f925" providerId="ADAL" clId="{0CC51BD4-CC9A-6945-8F86-AD137F4F3418}" dt="2022-09-03T20:51:44.028" v="1082" actId="1076"/>
          <ac:picMkLst>
            <pc:docMk/>
            <pc:sldMk cId="1742401126" sldId="1558"/>
            <ac:picMk id="12" creationId="{36564386-CEB3-8216-FC99-1BC4FE15D086}"/>
          </ac:picMkLst>
        </pc:picChg>
        <pc:picChg chg="mod">
          <ac:chgData name="Juan Manuel Betancourt Osorio" userId="564a3c2e-8e72-47ed-a96f-bd119919f925" providerId="ADAL" clId="{0CC51BD4-CC9A-6945-8F86-AD137F4F3418}" dt="2022-09-03T20:51:59.425" v="1086" actId="1076"/>
          <ac:picMkLst>
            <pc:docMk/>
            <pc:sldMk cId="1742401126" sldId="1558"/>
            <ac:picMk id="40" creationId="{63924153-B5FC-CC50-EE28-64DE15C53C78}"/>
          </ac:picMkLst>
        </pc:picChg>
        <pc:picChg chg="del">
          <ac:chgData name="Juan Manuel Betancourt Osorio" userId="564a3c2e-8e72-47ed-a96f-bd119919f925" providerId="ADAL" clId="{0CC51BD4-CC9A-6945-8F86-AD137F4F3418}" dt="2022-09-03T20:50:53.663" v="1063" actId="478"/>
          <ac:picMkLst>
            <pc:docMk/>
            <pc:sldMk cId="1742401126" sldId="1558"/>
            <ac:picMk id="51" creationId="{3CF34651-1DD6-AEC4-420F-7B7622832C74}"/>
          </ac:picMkLst>
        </pc:picChg>
        <pc:picChg chg="add mod">
          <ac:chgData name="Juan Manuel Betancourt Osorio" userId="564a3c2e-8e72-47ed-a96f-bd119919f925" providerId="ADAL" clId="{0CC51BD4-CC9A-6945-8F86-AD137F4F3418}" dt="2022-09-03T20:50:54.224" v="1064"/>
          <ac:picMkLst>
            <pc:docMk/>
            <pc:sldMk cId="1742401126" sldId="1558"/>
            <ac:picMk id="60" creationId="{E1D0B2BA-FAB9-606D-78BA-787ABA4DF7A5}"/>
          </ac:picMkLst>
        </pc:picChg>
        <pc:picChg chg="add mod">
          <ac:chgData name="Juan Manuel Betancourt Osorio" userId="564a3c2e-8e72-47ed-a96f-bd119919f925" providerId="ADAL" clId="{0CC51BD4-CC9A-6945-8F86-AD137F4F3418}" dt="2022-09-03T20:55:52.922" v="1124" actId="1076"/>
          <ac:picMkLst>
            <pc:docMk/>
            <pc:sldMk cId="1742401126" sldId="1558"/>
            <ac:picMk id="87" creationId="{D1C2131B-4D58-4C94-2057-7CE79E038C45}"/>
          </ac:picMkLst>
        </pc:picChg>
        <pc:picChg chg="add mod">
          <ac:chgData name="Juan Manuel Betancourt Osorio" userId="564a3c2e-8e72-47ed-a96f-bd119919f925" providerId="ADAL" clId="{0CC51BD4-CC9A-6945-8F86-AD137F4F3418}" dt="2022-09-03T20:55:52.922" v="1124" actId="1076"/>
          <ac:picMkLst>
            <pc:docMk/>
            <pc:sldMk cId="1742401126" sldId="1558"/>
            <ac:picMk id="88" creationId="{0C5A8A38-63CC-F54B-180E-EA2D49342875}"/>
          </ac:picMkLst>
        </pc:picChg>
        <pc:picChg chg="add mod">
          <ac:chgData name="Juan Manuel Betancourt Osorio" userId="564a3c2e-8e72-47ed-a96f-bd119919f925" providerId="ADAL" clId="{0CC51BD4-CC9A-6945-8F86-AD137F4F3418}" dt="2022-09-03T20:55:52.922" v="1124" actId="1076"/>
          <ac:picMkLst>
            <pc:docMk/>
            <pc:sldMk cId="1742401126" sldId="1558"/>
            <ac:picMk id="89" creationId="{5DBF8777-3F20-83D5-E9D8-19584B5070DC}"/>
          </ac:picMkLst>
        </pc:picChg>
        <pc:cxnChg chg="add mod">
          <ac:chgData name="Juan Manuel Betancourt Osorio" userId="564a3c2e-8e72-47ed-a96f-bd119919f925" providerId="ADAL" clId="{0CC51BD4-CC9A-6945-8F86-AD137F4F3418}" dt="2022-09-03T20:51:18.231" v="1071" actId="14100"/>
          <ac:cxnSpMkLst>
            <pc:docMk/>
            <pc:sldMk cId="1742401126" sldId="1558"/>
            <ac:cxnSpMk id="3" creationId="{3DB69073-76E2-8811-8E01-9ABCEBFD2C49}"/>
          </ac:cxnSpMkLst>
        </pc:cxnChg>
        <pc:cxnChg chg="add mod">
          <ac:chgData name="Juan Manuel Betancourt Osorio" userId="564a3c2e-8e72-47ed-a96f-bd119919f925" providerId="ADAL" clId="{0CC51BD4-CC9A-6945-8F86-AD137F4F3418}" dt="2022-09-03T20:52:26.811" v="1091" actId="14100"/>
          <ac:cxnSpMkLst>
            <pc:docMk/>
            <pc:sldMk cId="1742401126" sldId="1558"/>
            <ac:cxnSpMk id="4" creationId="{905DA6AF-99F7-1720-DEFB-9D12BF7FAE95}"/>
          </ac:cxnSpMkLst>
        </pc:cxnChg>
        <pc:cxnChg chg="add mod">
          <ac:chgData name="Juan Manuel Betancourt Osorio" userId="564a3c2e-8e72-47ed-a96f-bd119919f925" providerId="ADAL" clId="{0CC51BD4-CC9A-6945-8F86-AD137F4F3418}" dt="2022-09-03T20:51:11.603" v="1068" actId="14100"/>
          <ac:cxnSpMkLst>
            <pc:docMk/>
            <pc:sldMk cId="1742401126" sldId="1558"/>
            <ac:cxnSpMk id="5" creationId="{5DAAAECD-779B-47E2-6B6C-65C7BD477229}"/>
          </ac:cxnSpMkLst>
        </pc:cxnChg>
        <pc:cxnChg chg="add mod">
          <ac:chgData name="Juan Manuel Betancourt Osorio" userId="564a3c2e-8e72-47ed-a96f-bd119919f925" providerId="ADAL" clId="{0CC51BD4-CC9A-6945-8F86-AD137F4F3418}" dt="2022-09-03T20:51:06.746" v="1066" actId="14100"/>
          <ac:cxnSpMkLst>
            <pc:docMk/>
            <pc:sldMk cId="1742401126" sldId="1558"/>
            <ac:cxnSpMk id="7" creationId="{FEDE8735-C5F8-3AC7-35FE-40049A1E43CA}"/>
          </ac:cxnSpMkLst>
        </pc:cxnChg>
        <pc:cxnChg chg="add mod">
          <ac:chgData name="Juan Manuel Betancourt Osorio" userId="564a3c2e-8e72-47ed-a96f-bd119919f925" providerId="ADAL" clId="{0CC51BD4-CC9A-6945-8F86-AD137F4F3418}" dt="2022-09-03T20:52:40.305" v="1105" actId="14100"/>
          <ac:cxnSpMkLst>
            <pc:docMk/>
            <pc:sldMk cId="1742401126" sldId="1558"/>
            <ac:cxnSpMk id="8" creationId="{70609EE8-DE45-D13B-45C2-18DD69C3050F}"/>
          </ac:cxnSpMkLst>
        </pc:cxnChg>
        <pc:cxnChg chg="add mod">
          <ac:chgData name="Juan Manuel Betancourt Osorio" userId="564a3c2e-8e72-47ed-a96f-bd119919f925" providerId="ADAL" clId="{0CC51BD4-CC9A-6945-8F86-AD137F4F3418}" dt="2022-09-03T20:52:07.234" v="1089" actId="14100"/>
          <ac:cxnSpMkLst>
            <pc:docMk/>
            <pc:sldMk cId="1742401126" sldId="1558"/>
            <ac:cxnSpMk id="9" creationId="{F4365EA7-0AEF-6587-3A01-7E14896D78DE}"/>
          </ac:cxnSpMkLst>
        </pc:cxnChg>
        <pc:cxnChg chg="add mod">
          <ac:chgData name="Juan Manuel Betancourt Osorio" userId="564a3c2e-8e72-47ed-a96f-bd119919f925" providerId="ADAL" clId="{0CC51BD4-CC9A-6945-8F86-AD137F4F3418}" dt="2022-09-03T20:51:52.878" v="1085" actId="14100"/>
          <ac:cxnSpMkLst>
            <pc:docMk/>
            <pc:sldMk cId="1742401126" sldId="1558"/>
            <ac:cxnSpMk id="10" creationId="{C151B61A-DD0C-9973-8B3F-A81F118CA599}"/>
          </ac:cxnSpMkLst>
        </pc:cxnChg>
        <pc:cxnChg chg="add mod">
          <ac:chgData name="Juan Manuel Betancourt Osorio" userId="564a3c2e-8e72-47ed-a96f-bd119919f925" providerId="ADAL" clId="{0CC51BD4-CC9A-6945-8F86-AD137F4F3418}" dt="2022-09-03T20:52:45.806" v="1106" actId="14100"/>
          <ac:cxnSpMkLst>
            <pc:docMk/>
            <pc:sldMk cId="1742401126" sldId="1558"/>
            <ac:cxnSpMk id="11" creationId="{8BB618E6-E7F9-3934-C45C-766DB86460A7}"/>
          </ac:cxnSpMkLst>
        </pc:cxnChg>
      </pc:sldChg>
      <pc:sldChg chg="addSp modSp add mod modAnim">
        <pc:chgData name="Juan Manuel Betancourt Osorio" userId="564a3c2e-8e72-47ed-a96f-bd119919f925" providerId="ADAL" clId="{0CC51BD4-CC9A-6945-8F86-AD137F4F3418}" dt="2022-09-03T20:56:19.141" v="1127" actId="1076"/>
        <pc:sldMkLst>
          <pc:docMk/>
          <pc:sldMk cId="1092458044" sldId="1559"/>
        </pc:sldMkLst>
        <pc:spChg chg="add mod">
          <ac:chgData name="Juan Manuel Betancourt Osorio" userId="564a3c2e-8e72-47ed-a96f-bd119919f925" providerId="ADAL" clId="{0CC51BD4-CC9A-6945-8F86-AD137F4F3418}" dt="2022-09-03T20:56:19.141" v="1127" actId="1076"/>
          <ac:spMkLst>
            <pc:docMk/>
            <pc:sldMk cId="1092458044" sldId="1559"/>
            <ac:spMk id="22" creationId="{E694E80B-7E7E-E220-45B0-1B59F0EBCF97}"/>
          </ac:spMkLst>
        </pc:spChg>
      </pc:sldChg>
      <pc:sldChg chg="addSp modSp add mod">
        <pc:chgData name="Juan Manuel Betancourt Osorio" userId="564a3c2e-8e72-47ed-a96f-bd119919f925" providerId="ADAL" clId="{0CC51BD4-CC9A-6945-8F86-AD137F4F3418}" dt="2022-09-03T21:22:53.402" v="2004" actId="14100"/>
        <pc:sldMkLst>
          <pc:docMk/>
          <pc:sldMk cId="601767662" sldId="1560"/>
        </pc:sldMkLst>
        <pc:spChg chg="add mod">
          <ac:chgData name="Juan Manuel Betancourt Osorio" userId="564a3c2e-8e72-47ed-a96f-bd119919f925" providerId="ADAL" clId="{0CC51BD4-CC9A-6945-8F86-AD137F4F3418}" dt="2022-09-03T21:22:53.402" v="2004" actId="14100"/>
          <ac:spMkLst>
            <pc:docMk/>
            <pc:sldMk cId="601767662" sldId="1560"/>
            <ac:spMk id="2" creationId="{0C566C05-6F01-9E7D-291E-C767514B1A8C}"/>
          </ac:spMkLst>
        </pc:spChg>
        <pc:spChg chg="add mod">
          <ac:chgData name="Juan Manuel Betancourt Osorio" userId="564a3c2e-8e72-47ed-a96f-bd119919f925" providerId="ADAL" clId="{0CC51BD4-CC9A-6945-8F86-AD137F4F3418}" dt="2022-09-03T21:22:38.261" v="2001" actId="5793"/>
          <ac:spMkLst>
            <pc:docMk/>
            <pc:sldMk cId="601767662" sldId="1560"/>
            <ac:spMk id="3" creationId="{0E14602B-C993-6ECA-AD8C-7A841A997F03}"/>
          </ac:spMkLst>
        </pc:spChg>
        <pc:spChg chg="mod">
          <ac:chgData name="Juan Manuel Betancourt Osorio" userId="564a3c2e-8e72-47ed-a96f-bd119919f925" providerId="ADAL" clId="{0CC51BD4-CC9A-6945-8F86-AD137F4F3418}" dt="2022-09-03T21:10:03.822" v="1610" actId="20577"/>
          <ac:spMkLst>
            <pc:docMk/>
            <pc:sldMk cId="601767662" sldId="1560"/>
            <ac:spMk id="5" creationId="{E917BA3A-B53B-2181-34C8-9AFA63C77BB9}"/>
          </ac:spMkLst>
        </pc:spChg>
      </pc:sldChg>
      <pc:sldChg chg="addSp delSp modSp add mod">
        <pc:chgData name="Juan Manuel Betancourt Osorio" userId="564a3c2e-8e72-47ed-a96f-bd119919f925" providerId="ADAL" clId="{0CC51BD4-CC9A-6945-8F86-AD137F4F3418}" dt="2022-09-07T18:23:12.277" v="4045" actId="2085"/>
        <pc:sldMkLst>
          <pc:docMk/>
          <pc:sldMk cId="2052238219" sldId="1561"/>
        </pc:sldMkLst>
        <pc:spChg chg="add mod">
          <ac:chgData name="Juan Manuel Betancourt Osorio" userId="564a3c2e-8e72-47ed-a96f-bd119919f925" providerId="ADAL" clId="{0CC51BD4-CC9A-6945-8F86-AD137F4F3418}" dt="2022-09-07T18:11:29.122" v="3796" actId="1076"/>
          <ac:spMkLst>
            <pc:docMk/>
            <pc:sldMk cId="2052238219" sldId="1561"/>
            <ac:spMk id="2" creationId="{DC8732FC-EE5D-E42C-8918-30F7496AC526}"/>
          </ac:spMkLst>
        </pc:spChg>
        <pc:spChg chg="mod">
          <ac:chgData name="Juan Manuel Betancourt Osorio" userId="564a3c2e-8e72-47ed-a96f-bd119919f925" providerId="ADAL" clId="{0CC51BD4-CC9A-6945-8F86-AD137F4F3418}" dt="2022-09-03T21:09:53.314" v="1599" actId="20577"/>
          <ac:spMkLst>
            <pc:docMk/>
            <pc:sldMk cId="2052238219" sldId="1561"/>
            <ac:spMk id="5" creationId="{E917BA3A-B53B-2181-34C8-9AFA63C77BB9}"/>
          </ac:spMkLst>
        </pc:spChg>
        <pc:spChg chg="add mod">
          <ac:chgData name="Juan Manuel Betancourt Osorio" userId="564a3c2e-8e72-47ed-a96f-bd119919f925" providerId="ADAL" clId="{0CC51BD4-CC9A-6945-8F86-AD137F4F3418}" dt="2022-09-07T18:21:52.445" v="4006" actId="1076"/>
          <ac:spMkLst>
            <pc:docMk/>
            <pc:sldMk cId="2052238219" sldId="1561"/>
            <ac:spMk id="9" creationId="{B10FB399-A650-0011-096F-E2A8018A763D}"/>
          </ac:spMkLst>
        </pc:spChg>
        <pc:spChg chg="add del mod">
          <ac:chgData name="Juan Manuel Betancourt Osorio" userId="564a3c2e-8e72-47ed-a96f-bd119919f925" providerId="ADAL" clId="{0CC51BD4-CC9A-6945-8F86-AD137F4F3418}" dt="2022-09-07T18:11:30.678" v="3797" actId="478"/>
          <ac:spMkLst>
            <pc:docMk/>
            <pc:sldMk cId="2052238219" sldId="1561"/>
            <ac:spMk id="10" creationId="{AB4A2A5D-7D3F-E5F5-00E0-2DB22F0C91B7}"/>
          </ac:spMkLst>
        </pc:spChg>
        <pc:spChg chg="add mod">
          <ac:chgData name="Juan Manuel Betancourt Osorio" userId="564a3c2e-8e72-47ed-a96f-bd119919f925" providerId="ADAL" clId="{0CC51BD4-CC9A-6945-8F86-AD137F4F3418}" dt="2022-09-07T18:15:59.147" v="3877" actId="1076"/>
          <ac:spMkLst>
            <pc:docMk/>
            <pc:sldMk cId="2052238219" sldId="1561"/>
            <ac:spMk id="11" creationId="{D6AADA0C-96F7-2217-F1A4-6D9F5A76BEAA}"/>
          </ac:spMkLst>
        </pc:spChg>
        <pc:spChg chg="add del mod">
          <ac:chgData name="Juan Manuel Betancourt Osorio" userId="564a3c2e-8e72-47ed-a96f-bd119919f925" providerId="ADAL" clId="{0CC51BD4-CC9A-6945-8F86-AD137F4F3418}" dt="2022-09-07T18:22:14.084" v="4013" actId="478"/>
          <ac:spMkLst>
            <pc:docMk/>
            <pc:sldMk cId="2052238219" sldId="1561"/>
            <ac:spMk id="72" creationId="{DCCA5EF8-3B0D-8E21-E534-6BEEC8523190}"/>
          </ac:spMkLst>
        </pc:spChg>
        <pc:spChg chg="add del mod">
          <ac:chgData name="Juan Manuel Betancourt Osorio" userId="564a3c2e-8e72-47ed-a96f-bd119919f925" providerId="ADAL" clId="{0CC51BD4-CC9A-6945-8F86-AD137F4F3418}" dt="2022-09-07T18:19:36.338" v="3941"/>
          <ac:spMkLst>
            <pc:docMk/>
            <pc:sldMk cId="2052238219" sldId="1561"/>
            <ac:spMk id="73" creationId="{0BA50E35-ED08-1D3D-EE6A-3E8EA88504AB}"/>
          </ac:spMkLst>
        </pc:spChg>
        <pc:spChg chg="add mod">
          <ac:chgData name="Juan Manuel Betancourt Osorio" userId="564a3c2e-8e72-47ed-a96f-bd119919f925" providerId="ADAL" clId="{0CC51BD4-CC9A-6945-8F86-AD137F4F3418}" dt="2022-09-07T18:20:17.450" v="3953" actId="1076"/>
          <ac:spMkLst>
            <pc:docMk/>
            <pc:sldMk cId="2052238219" sldId="1561"/>
            <ac:spMk id="79" creationId="{724FFC9A-4105-2547-1666-769ABBDD2FC6}"/>
          </ac:spMkLst>
        </pc:spChg>
        <pc:spChg chg="add mod">
          <ac:chgData name="Juan Manuel Betancourt Osorio" userId="564a3c2e-8e72-47ed-a96f-bd119919f925" providerId="ADAL" clId="{0CC51BD4-CC9A-6945-8F86-AD137F4F3418}" dt="2022-09-07T18:20:40.630" v="3961" actId="20577"/>
          <ac:spMkLst>
            <pc:docMk/>
            <pc:sldMk cId="2052238219" sldId="1561"/>
            <ac:spMk id="80" creationId="{96D3AC59-7A72-FB1A-8AFF-E2B472C8C04D}"/>
          </ac:spMkLst>
        </pc:spChg>
        <pc:spChg chg="add mod">
          <ac:chgData name="Juan Manuel Betancourt Osorio" userId="564a3c2e-8e72-47ed-a96f-bd119919f925" providerId="ADAL" clId="{0CC51BD4-CC9A-6945-8F86-AD137F4F3418}" dt="2022-09-07T18:21:02.647" v="3986" actId="1037"/>
          <ac:spMkLst>
            <pc:docMk/>
            <pc:sldMk cId="2052238219" sldId="1561"/>
            <ac:spMk id="81" creationId="{F6141ABE-8DEB-1FE1-CFBA-21D2FD2001B5}"/>
          </ac:spMkLst>
        </pc:spChg>
        <pc:spChg chg="add mod">
          <ac:chgData name="Juan Manuel Betancourt Osorio" userId="564a3c2e-8e72-47ed-a96f-bd119919f925" providerId="ADAL" clId="{0CC51BD4-CC9A-6945-8F86-AD137F4F3418}" dt="2022-09-07T18:21:18.155" v="3993" actId="1038"/>
          <ac:spMkLst>
            <pc:docMk/>
            <pc:sldMk cId="2052238219" sldId="1561"/>
            <ac:spMk id="82" creationId="{BF6B4C25-B88C-19B7-979E-675023C4C0CC}"/>
          </ac:spMkLst>
        </pc:spChg>
        <pc:spChg chg="add mod">
          <ac:chgData name="Juan Manuel Betancourt Osorio" userId="564a3c2e-8e72-47ed-a96f-bd119919f925" providerId="ADAL" clId="{0CC51BD4-CC9A-6945-8F86-AD137F4F3418}" dt="2022-09-07T18:22:29.176" v="4020" actId="1076"/>
          <ac:spMkLst>
            <pc:docMk/>
            <pc:sldMk cId="2052238219" sldId="1561"/>
            <ac:spMk id="89" creationId="{3075B90C-A56E-AE57-60B1-ACE2A3990E46}"/>
          </ac:spMkLst>
        </pc:spChg>
        <pc:spChg chg="add mod">
          <ac:chgData name="Juan Manuel Betancourt Osorio" userId="564a3c2e-8e72-47ed-a96f-bd119919f925" providerId="ADAL" clId="{0CC51BD4-CC9A-6945-8F86-AD137F4F3418}" dt="2022-09-07T18:22:52.807" v="4023" actId="208"/>
          <ac:spMkLst>
            <pc:docMk/>
            <pc:sldMk cId="2052238219" sldId="1561"/>
            <ac:spMk id="90" creationId="{793DD173-F799-D7B0-F020-C96ED8C9A637}"/>
          </ac:spMkLst>
        </pc:spChg>
        <pc:spChg chg="add mod">
          <ac:chgData name="Juan Manuel Betancourt Osorio" userId="564a3c2e-8e72-47ed-a96f-bd119919f925" providerId="ADAL" clId="{0CC51BD4-CC9A-6945-8F86-AD137F4F3418}" dt="2022-09-07T18:23:12.277" v="4045" actId="2085"/>
          <ac:spMkLst>
            <pc:docMk/>
            <pc:sldMk cId="2052238219" sldId="1561"/>
            <ac:spMk id="91" creationId="{0746A28E-9DF6-8A6D-A9C0-D74B0AB8BAFD}"/>
          </ac:spMkLst>
        </pc:spChg>
        <pc:cxnChg chg="add mod">
          <ac:chgData name="Juan Manuel Betancourt Osorio" userId="564a3c2e-8e72-47ed-a96f-bd119919f925" providerId="ADAL" clId="{0CC51BD4-CC9A-6945-8F86-AD137F4F3418}" dt="2022-09-07T18:22:04.132" v="4010" actId="1036"/>
          <ac:cxnSpMkLst>
            <pc:docMk/>
            <pc:sldMk cId="2052238219" sldId="1561"/>
            <ac:cxnSpMk id="3" creationId="{7B5ED1B1-8120-B562-6AF8-5B05DA22277B}"/>
          </ac:cxnSpMkLst>
        </pc:cxnChg>
        <pc:cxnChg chg="add del mod">
          <ac:chgData name="Juan Manuel Betancourt Osorio" userId="564a3c2e-8e72-47ed-a96f-bd119919f925" providerId="ADAL" clId="{0CC51BD4-CC9A-6945-8F86-AD137F4F3418}" dt="2022-09-07T18:11:32.538" v="3798" actId="478"/>
          <ac:cxnSpMkLst>
            <pc:docMk/>
            <pc:sldMk cId="2052238219" sldId="1561"/>
            <ac:cxnSpMk id="7" creationId="{46C05DEB-19EA-0A24-9FE6-100E3B2CDF10}"/>
          </ac:cxnSpMkLst>
        </pc:cxnChg>
        <pc:cxnChg chg="add mod">
          <ac:chgData name="Juan Manuel Betancourt Osorio" userId="564a3c2e-8e72-47ed-a96f-bd119919f925" providerId="ADAL" clId="{0CC51BD4-CC9A-6945-8F86-AD137F4F3418}" dt="2022-09-07T18:18:52.964" v="3918" actId="14100"/>
          <ac:cxnSpMkLst>
            <pc:docMk/>
            <pc:sldMk cId="2052238219" sldId="1561"/>
            <ac:cxnSpMk id="8" creationId="{3BEDAE96-3574-7EB5-63A2-315CBFAEED69}"/>
          </ac:cxnSpMkLst>
        </pc:cxnChg>
        <pc:cxnChg chg="add del mod">
          <ac:chgData name="Juan Manuel Betancourt Osorio" userId="564a3c2e-8e72-47ed-a96f-bd119919f925" providerId="ADAL" clId="{0CC51BD4-CC9A-6945-8F86-AD137F4F3418}" dt="2022-09-07T18:12:44.788" v="3856" actId="478"/>
          <ac:cxnSpMkLst>
            <pc:docMk/>
            <pc:sldMk cId="2052238219" sldId="1561"/>
            <ac:cxnSpMk id="12" creationId="{C0442A3C-3792-FA5C-84ED-22F51693819D}"/>
          </ac:cxnSpMkLst>
        </pc:cxnChg>
        <pc:cxnChg chg="add del mod">
          <ac:chgData name="Juan Manuel Betancourt Osorio" userId="564a3c2e-8e72-47ed-a96f-bd119919f925" providerId="ADAL" clId="{0CC51BD4-CC9A-6945-8F86-AD137F4F3418}" dt="2022-09-07T18:13:39.533" v="3873" actId="478"/>
          <ac:cxnSpMkLst>
            <pc:docMk/>
            <pc:sldMk cId="2052238219" sldId="1561"/>
            <ac:cxnSpMk id="23" creationId="{59E54521-6E96-69C1-5FD2-812B0AD337E1}"/>
          </ac:cxnSpMkLst>
        </pc:cxnChg>
        <pc:cxnChg chg="add del mod">
          <ac:chgData name="Juan Manuel Betancourt Osorio" userId="564a3c2e-8e72-47ed-a96f-bd119919f925" providerId="ADAL" clId="{0CC51BD4-CC9A-6945-8F86-AD137F4F3418}" dt="2022-09-07T18:13:39.533" v="3873" actId="478"/>
          <ac:cxnSpMkLst>
            <pc:docMk/>
            <pc:sldMk cId="2052238219" sldId="1561"/>
            <ac:cxnSpMk id="30" creationId="{B87D963C-F12D-D12D-B22E-D10331623230}"/>
          </ac:cxnSpMkLst>
        </pc:cxnChg>
        <pc:cxnChg chg="add mod">
          <ac:chgData name="Juan Manuel Betancourt Osorio" userId="564a3c2e-8e72-47ed-a96f-bd119919f925" providerId="ADAL" clId="{0CC51BD4-CC9A-6945-8F86-AD137F4F3418}" dt="2022-09-07T18:16:41.760" v="3886" actId="14100"/>
          <ac:cxnSpMkLst>
            <pc:docMk/>
            <pc:sldMk cId="2052238219" sldId="1561"/>
            <ac:cxnSpMk id="39" creationId="{F3E2B408-420C-19F5-BAFE-58E1E6411F54}"/>
          </ac:cxnSpMkLst>
        </pc:cxnChg>
        <pc:cxnChg chg="add mod">
          <ac:chgData name="Juan Manuel Betancourt Osorio" userId="564a3c2e-8e72-47ed-a96f-bd119919f925" providerId="ADAL" clId="{0CC51BD4-CC9A-6945-8F86-AD137F4F3418}" dt="2022-09-07T18:17:35.240" v="3901" actId="14100"/>
          <ac:cxnSpMkLst>
            <pc:docMk/>
            <pc:sldMk cId="2052238219" sldId="1561"/>
            <ac:cxnSpMk id="43" creationId="{889FAEDF-E966-AED4-7006-2179FB9A1859}"/>
          </ac:cxnSpMkLst>
        </pc:cxnChg>
        <pc:cxnChg chg="add mod">
          <ac:chgData name="Juan Manuel Betancourt Osorio" userId="564a3c2e-8e72-47ed-a96f-bd119919f925" providerId="ADAL" clId="{0CC51BD4-CC9A-6945-8F86-AD137F4F3418}" dt="2022-09-07T18:16:55.368" v="3890" actId="14100"/>
          <ac:cxnSpMkLst>
            <pc:docMk/>
            <pc:sldMk cId="2052238219" sldId="1561"/>
            <ac:cxnSpMk id="47" creationId="{2554AD79-6433-693E-1609-A7B27F708D44}"/>
          </ac:cxnSpMkLst>
        </pc:cxnChg>
        <pc:cxnChg chg="add mod">
          <ac:chgData name="Juan Manuel Betancourt Osorio" userId="564a3c2e-8e72-47ed-a96f-bd119919f925" providerId="ADAL" clId="{0CC51BD4-CC9A-6945-8F86-AD137F4F3418}" dt="2022-09-07T18:17:00.560" v="3892" actId="1076"/>
          <ac:cxnSpMkLst>
            <pc:docMk/>
            <pc:sldMk cId="2052238219" sldId="1561"/>
            <ac:cxnSpMk id="50" creationId="{D7FEE32A-4CC0-475A-37ED-9C692EC9FAB5}"/>
          </ac:cxnSpMkLst>
        </pc:cxnChg>
        <pc:cxnChg chg="add mod">
          <ac:chgData name="Juan Manuel Betancourt Osorio" userId="564a3c2e-8e72-47ed-a96f-bd119919f925" providerId="ADAL" clId="{0CC51BD4-CC9A-6945-8F86-AD137F4F3418}" dt="2022-09-07T18:17:21.258" v="3897" actId="693"/>
          <ac:cxnSpMkLst>
            <pc:docMk/>
            <pc:sldMk cId="2052238219" sldId="1561"/>
            <ac:cxnSpMk id="51" creationId="{3EAE96C0-C6AD-2A76-D270-F843B18B3D5D}"/>
          </ac:cxnSpMkLst>
        </pc:cxnChg>
        <pc:cxnChg chg="add mod">
          <ac:chgData name="Juan Manuel Betancourt Osorio" userId="564a3c2e-8e72-47ed-a96f-bd119919f925" providerId="ADAL" clId="{0CC51BD4-CC9A-6945-8F86-AD137F4F3418}" dt="2022-09-07T18:17:32.848" v="3900" actId="14100"/>
          <ac:cxnSpMkLst>
            <pc:docMk/>
            <pc:sldMk cId="2052238219" sldId="1561"/>
            <ac:cxnSpMk id="54" creationId="{7F9F1F8D-ADA8-4D2A-1A61-BE1556C33F55}"/>
          </ac:cxnSpMkLst>
        </pc:cxnChg>
        <pc:cxnChg chg="add mod">
          <ac:chgData name="Juan Manuel Betancourt Osorio" userId="564a3c2e-8e72-47ed-a96f-bd119919f925" providerId="ADAL" clId="{0CC51BD4-CC9A-6945-8F86-AD137F4F3418}" dt="2022-09-07T18:18:50.179" v="3917" actId="14100"/>
          <ac:cxnSpMkLst>
            <pc:docMk/>
            <pc:sldMk cId="2052238219" sldId="1561"/>
            <ac:cxnSpMk id="62" creationId="{60E0FC4D-4854-49E2-D2ED-145BB4C8FEF4}"/>
          </ac:cxnSpMkLst>
        </pc:cxnChg>
        <pc:cxnChg chg="add mod">
          <ac:chgData name="Juan Manuel Betancourt Osorio" userId="564a3c2e-8e72-47ed-a96f-bd119919f925" providerId="ADAL" clId="{0CC51BD4-CC9A-6945-8F86-AD137F4F3418}" dt="2022-09-07T18:18:40.892" v="3915" actId="14100"/>
          <ac:cxnSpMkLst>
            <pc:docMk/>
            <pc:sldMk cId="2052238219" sldId="1561"/>
            <ac:cxnSpMk id="63" creationId="{0F7B2FBE-2346-1586-85FF-FED49F588AD5}"/>
          </ac:cxnSpMkLst>
        </pc:cxnChg>
        <pc:cxnChg chg="add mod">
          <ac:chgData name="Juan Manuel Betancourt Osorio" userId="564a3c2e-8e72-47ed-a96f-bd119919f925" providerId="ADAL" clId="{0CC51BD4-CC9A-6945-8F86-AD137F4F3418}" dt="2022-09-07T18:21:37.920" v="3996" actId="14100"/>
          <ac:cxnSpMkLst>
            <pc:docMk/>
            <pc:sldMk cId="2052238219" sldId="1561"/>
            <ac:cxnSpMk id="74" creationId="{8FFF76AD-7843-C278-9849-B59FC8B35852}"/>
          </ac:cxnSpMkLst>
        </pc:cxnChg>
      </pc:sldChg>
      <pc:sldChg chg="addSp modSp add mod">
        <pc:chgData name="Juan Manuel Betancourt Osorio" userId="564a3c2e-8e72-47ed-a96f-bd119919f925" providerId="ADAL" clId="{0CC51BD4-CC9A-6945-8F86-AD137F4F3418}" dt="2022-09-03T21:09:45.811" v="1590" actId="20577"/>
        <pc:sldMkLst>
          <pc:docMk/>
          <pc:sldMk cId="3942123584" sldId="1562"/>
        </pc:sldMkLst>
        <pc:spChg chg="mod">
          <ac:chgData name="Juan Manuel Betancourt Osorio" userId="564a3c2e-8e72-47ed-a96f-bd119919f925" providerId="ADAL" clId="{0CC51BD4-CC9A-6945-8F86-AD137F4F3418}" dt="2022-09-03T21:09:45.811" v="1590" actId="20577"/>
          <ac:spMkLst>
            <pc:docMk/>
            <pc:sldMk cId="3942123584" sldId="1562"/>
            <ac:spMk id="5" creationId="{E917BA3A-B53B-2181-34C8-9AFA63C77BB9}"/>
          </ac:spMkLst>
        </pc:spChg>
        <pc:picChg chg="add mod">
          <ac:chgData name="Juan Manuel Betancourt Osorio" userId="564a3c2e-8e72-47ed-a96f-bd119919f925" providerId="ADAL" clId="{0CC51BD4-CC9A-6945-8F86-AD137F4F3418}" dt="2022-09-03T21:09:32.514" v="1579" actId="1076"/>
          <ac:picMkLst>
            <pc:docMk/>
            <pc:sldMk cId="3942123584" sldId="1562"/>
            <ac:picMk id="2" creationId="{55C191CE-4FB8-0CB3-66A3-2566DFCC157D}"/>
          </ac:picMkLst>
        </pc:picChg>
      </pc:sldChg>
      <pc:sldChg chg="addSp delSp modSp add mod delAnim">
        <pc:chgData name="Juan Manuel Betancourt Osorio" userId="564a3c2e-8e72-47ed-a96f-bd119919f925" providerId="ADAL" clId="{0CC51BD4-CC9A-6945-8F86-AD137F4F3418}" dt="2022-09-03T21:14:37.518" v="1739" actId="478"/>
        <pc:sldMkLst>
          <pc:docMk/>
          <pc:sldMk cId="1807662250" sldId="1563"/>
        </pc:sldMkLst>
        <pc:spChg chg="del">
          <ac:chgData name="Juan Manuel Betancourt Osorio" userId="564a3c2e-8e72-47ed-a96f-bd119919f925" providerId="ADAL" clId="{0CC51BD4-CC9A-6945-8F86-AD137F4F3418}" dt="2022-09-03T21:11:52.250" v="1623" actId="478"/>
          <ac:spMkLst>
            <pc:docMk/>
            <pc:sldMk cId="1807662250" sldId="1563"/>
            <ac:spMk id="13" creationId="{3A6BDB26-F18F-83E9-1221-935A008A31D4}"/>
          </ac:spMkLst>
        </pc:spChg>
        <pc:spChg chg="del">
          <ac:chgData name="Juan Manuel Betancourt Osorio" userId="564a3c2e-8e72-47ed-a96f-bd119919f925" providerId="ADAL" clId="{0CC51BD4-CC9A-6945-8F86-AD137F4F3418}" dt="2022-09-03T21:11:52.250" v="1623" actId="478"/>
          <ac:spMkLst>
            <pc:docMk/>
            <pc:sldMk cId="1807662250" sldId="1563"/>
            <ac:spMk id="14" creationId="{50FE769B-8819-531D-CAF7-7B61CF71E108}"/>
          </ac:spMkLst>
        </pc:spChg>
        <pc:spChg chg="del">
          <ac:chgData name="Juan Manuel Betancourt Osorio" userId="564a3c2e-8e72-47ed-a96f-bd119919f925" providerId="ADAL" clId="{0CC51BD4-CC9A-6945-8F86-AD137F4F3418}" dt="2022-09-03T21:12:01.061" v="1624" actId="478"/>
          <ac:spMkLst>
            <pc:docMk/>
            <pc:sldMk cId="1807662250" sldId="1563"/>
            <ac:spMk id="22" creationId="{E694E80B-7E7E-E220-45B0-1B59F0EBCF97}"/>
          </ac:spMkLst>
        </pc:spChg>
        <pc:spChg chg="del">
          <ac:chgData name="Juan Manuel Betancourt Osorio" userId="564a3c2e-8e72-47ed-a96f-bd119919f925" providerId="ADAL" clId="{0CC51BD4-CC9A-6945-8F86-AD137F4F3418}" dt="2022-09-03T21:11:52.250" v="1623" actId="478"/>
          <ac:spMkLst>
            <pc:docMk/>
            <pc:sldMk cId="1807662250" sldId="1563"/>
            <ac:spMk id="23" creationId="{EBC8D1D2-254E-0003-098F-C0D151468E6A}"/>
          </ac:spMkLst>
        </pc:spChg>
        <pc:spChg chg="del">
          <ac:chgData name="Juan Manuel Betancourt Osorio" userId="564a3c2e-8e72-47ed-a96f-bd119919f925" providerId="ADAL" clId="{0CC51BD4-CC9A-6945-8F86-AD137F4F3418}" dt="2022-09-03T21:11:52.250" v="1623" actId="478"/>
          <ac:spMkLst>
            <pc:docMk/>
            <pc:sldMk cId="1807662250" sldId="1563"/>
            <ac:spMk id="24" creationId="{636A1E22-B0CF-AD9E-9BA0-2F026B9143D7}"/>
          </ac:spMkLst>
        </pc:spChg>
        <pc:spChg chg="del">
          <ac:chgData name="Juan Manuel Betancourt Osorio" userId="564a3c2e-8e72-47ed-a96f-bd119919f925" providerId="ADAL" clId="{0CC51BD4-CC9A-6945-8F86-AD137F4F3418}" dt="2022-09-03T21:11:52.250" v="1623" actId="478"/>
          <ac:spMkLst>
            <pc:docMk/>
            <pc:sldMk cId="1807662250" sldId="1563"/>
            <ac:spMk id="27" creationId="{6780DF53-C01C-C4E6-1964-45F411E6F297}"/>
          </ac:spMkLst>
        </pc:spChg>
        <pc:spChg chg="del">
          <ac:chgData name="Juan Manuel Betancourt Osorio" userId="564a3c2e-8e72-47ed-a96f-bd119919f925" providerId="ADAL" clId="{0CC51BD4-CC9A-6945-8F86-AD137F4F3418}" dt="2022-09-03T21:11:52.250" v="1623" actId="478"/>
          <ac:spMkLst>
            <pc:docMk/>
            <pc:sldMk cId="1807662250" sldId="1563"/>
            <ac:spMk id="28" creationId="{EA4BB5B7-1D43-DEAD-1E99-C836E87D313A}"/>
          </ac:spMkLst>
        </pc:spChg>
        <pc:spChg chg="del">
          <ac:chgData name="Juan Manuel Betancourt Osorio" userId="564a3c2e-8e72-47ed-a96f-bd119919f925" providerId="ADAL" clId="{0CC51BD4-CC9A-6945-8F86-AD137F4F3418}" dt="2022-09-03T21:11:52.250" v="1623" actId="478"/>
          <ac:spMkLst>
            <pc:docMk/>
            <pc:sldMk cId="1807662250" sldId="1563"/>
            <ac:spMk id="39" creationId="{5BF80156-AA38-D6EC-AE8D-7665386333F4}"/>
          </ac:spMkLst>
        </pc:spChg>
        <pc:spChg chg="add del mod">
          <ac:chgData name="Juan Manuel Betancourt Osorio" userId="564a3c2e-8e72-47ed-a96f-bd119919f925" providerId="ADAL" clId="{0CC51BD4-CC9A-6945-8F86-AD137F4F3418}" dt="2022-09-03T21:12:08.299" v="1629"/>
          <ac:spMkLst>
            <pc:docMk/>
            <pc:sldMk cId="1807662250" sldId="1563"/>
            <ac:spMk id="41" creationId="{3E6DD4F8-7325-8782-B5DF-69D5056C9572}"/>
          </ac:spMkLst>
        </pc:spChg>
        <pc:spChg chg="add mod">
          <ac:chgData name="Juan Manuel Betancourt Osorio" userId="564a3c2e-8e72-47ed-a96f-bd119919f925" providerId="ADAL" clId="{0CC51BD4-CC9A-6945-8F86-AD137F4F3418}" dt="2022-09-03T21:13:55.973" v="1738" actId="20577"/>
          <ac:spMkLst>
            <pc:docMk/>
            <pc:sldMk cId="1807662250" sldId="1563"/>
            <ac:spMk id="42" creationId="{1B50FB5A-0E4B-E9A5-A076-D277D1B0B45D}"/>
          </ac:spMkLst>
        </pc:spChg>
        <pc:spChg chg="del">
          <ac:chgData name="Juan Manuel Betancourt Osorio" userId="564a3c2e-8e72-47ed-a96f-bd119919f925" providerId="ADAL" clId="{0CC51BD4-CC9A-6945-8F86-AD137F4F3418}" dt="2022-09-03T21:11:52.250" v="1623" actId="478"/>
          <ac:spMkLst>
            <pc:docMk/>
            <pc:sldMk cId="1807662250" sldId="1563"/>
            <ac:spMk id="50" creationId="{4E0FABF7-7F6F-1FCB-CDEE-AA3491E67BD3}"/>
          </ac:spMkLst>
        </pc:spChg>
        <pc:spChg chg="del">
          <ac:chgData name="Juan Manuel Betancourt Osorio" userId="564a3c2e-8e72-47ed-a96f-bd119919f925" providerId="ADAL" clId="{0CC51BD4-CC9A-6945-8F86-AD137F4F3418}" dt="2022-09-03T21:12:02.790" v="1625" actId="478"/>
          <ac:spMkLst>
            <pc:docMk/>
            <pc:sldMk cId="1807662250" sldId="1563"/>
            <ac:spMk id="53" creationId="{CC705410-330A-A8FE-9D74-BAB745C9CB54}"/>
          </ac:spMkLst>
        </pc:spChg>
        <pc:spChg chg="del">
          <ac:chgData name="Juan Manuel Betancourt Osorio" userId="564a3c2e-8e72-47ed-a96f-bd119919f925" providerId="ADAL" clId="{0CC51BD4-CC9A-6945-8F86-AD137F4F3418}" dt="2022-09-03T21:11:52.250" v="1623" actId="478"/>
          <ac:spMkLst>
            <pc:docMk/>
            <pc:sldMk cId="1807662250" sldId="1563"/>
            <ac:spMk id="54" creationId="{2E3D619F-0065-6929-77C7-916B98A7C571}"/>
          </ac:spMkLst>
        </pc:spChg>
        <pc:spChg chg="del">
          <ac:chgData name="Juan Manuel Betancourt Osorio" userId="564a3c2e-8e72-47ed-a96f-bd119919f925" providerId="ADAL" clId="{0CC51BD4-CC9A-6945-8F86-AD137F4F3418}" dt="2022-09-03T21:11:52.250" v="1623" actId="478"/>
          <ac:spMkLst>
            <pc:docMk/>
            <pc:sldMk cId="1807662250" sldId="1563"/>
            <ac:spMk id="55" creationId="{95C18DF4-1305-82EC-6336-22A8CF63166F}"/>
          </ac:spMkLst>
        </pc:spChg>
        <pc:spChg chg="del">
          <ac:chgData name="Juan Manuel Betancourt Osorio" userId="564a3c2e-8e72-47ed-a96f-bd119919f925" providerId="ADAL" clId="{0CC51BD4-CC9A-6945-8F86-AD137F4F3418}" dt="2022-09-03T21:11:52.250" v="1623" actId="478"/>
          <ac:spMkLst>
            <pc:docMk/>
            <pc:sldMk cId="1807662250" sldId="1563"/>
            <ac:spMk id="56" creationId="{DD90939B-21A8-626F-54FA-3BDD50ED8EC8}"/>
          </ac:spMkLst>
        </pc:spChg>
        <pc:spChg chg="del">
          <ac:chgData name="Juan Manuel Betancourt Osorio" userId="564a3c2e-8e72-47ed-a96f-bd119919f925" providerId="ADAL" clId="{0CC51BD4-CC9A-6945-8F86-AD137F4F3418}" dt="2022-09-03T21:11:52.250" v="1623" actId="478"/>
          <ac:spMkLst>
            <pc:docMk/>
            <pc:sldMk cId="1807662250" sldId="1563"/>
            <ac:spMk id="78" creationId="{5CB2B37A-7DBE-8ECF-6E98-9833AE37005C}"/>
          </ac:spMkLst>
        </pc:spChg>
        <pc:spChg chg="del">
          <ac:chgData name="Juan Manuel Betancourt Osorio" userId="564a3c2e-8e72-47ed-a96f-bd119919f925" providerId="ADAL" clId="{0CC51BD4-CC9A-6945-8F86-AD137F4F3418}" dt="2022-09-03T21:11:52.250" v="1623" actId="478"/>
          <ac:spMkLst>
            <pc:docMk/>
            <pc:sldMk cId="1807662250" sldId="1563"/>
            <ac:spMk id="79" creationId="{08BB6D15-786A-B195-95E2-DABDB4570C43}"/>
          </ac:spMkLst>
        </pc:spChg>
        <pc:spChg chg="del">
          <ac:chgData name="Juan Manuel Betancourt Osorio" userId="564a3c2e-8e72-47ed-a96f-bd119919f925" providerId="ADAL" clId="{0CC51BD4-CC9A-6945-8F86-AD137F4F3418}" dt="2022-09-03T21:11:52.250" v="1623" actId="478"/>
          <ac:spMkLst>
            <pc:docMk/>
            <pc:sldMk cId="1807662250" sldId="1563"/>
            <ac:spMk id="80" creationId="{007245BF-E3D9-2D47-7EEA-C016664CE631}"/>
          </ac:spMkLst>
        </pc:spChg>
        <pc:spChg chg="del">
          <ac:chgData name="Juan Manuel Betancourt Osorio" userId="564a3c2e-8e72-47ed-a96f-bd119919f925" providerId="ADAL" clId="{0CC51BD4-CC9A-6945-8F86-AD137F4F3418}" dt="2022-09-03T21:11:52.250" v="1623" actId="478"/>
          <ac:spMkLst>
            <pc:docMk/>
            <pc:sldMk cId="1807662250" sldId="1563"/>
            <ac:spMk id="81" creationId="{09A35993-37B2-F13D-4BAA-5C78F6B35413}"/>
          </ac:spMkLst>
        </pc:spChg>
        <pc:spChg chg="del">
          <ac:chgData name="Juan Manuel Betancourt Osorio" userId="564a3c2e-8e72-47ed-a96f-bd119919f925" providerId="ADAL" clId="{0CC51BD4-CC9A-6945-8F86-AD137F4F3418}" dt="2022-09-03T21:12:01.061" v="1624" actId="478"/>
          <ac:spMkLst>
            <pc:docMk/>
            <pc:sldMk cId="1807662250" sldId="1563"/>
            <ac:spMk id="82" creationId="{6DF83A32-C766-F307-60FC-CBB69254DF82}"/>
          </ac:spMkLst>
        </pc:spChg>
        <pc:spChg chg="del">
          <ac:chgData name="Juan Manuel Betancourt Osorio" userId="564a3c2e-8e72-47ed-a96f-bd119919f925" providerId="ADAL" clId="{0CC51BD4-CC9A-6945-8F86-AD137F4F3418}" dt="2022-09-03T21:11:52.250" v="1623" actId="478"/>
          <ac:spMkLst>
            <pc:docMk/>
            <pc:sldMk cId="1807662250" sldId="1563"/>
            <ac:spMk id="83" creationId="{5E0DC427-9CB4-515E-4A05-DA895C6748CE}"/>
          </ac:spMkLst>
        </pc:spChg>
        <pc:spChg chg="del">
          <ac:chgData name="Juan Manuel Betancourt Osorio" userId="564a3c2e-8e72-47ed-a96f-bd119919f925" providerId="ADAL" clId="{0CC51BD4-CC9A-6945-8F86-AD137F4F3418}" dt="2022-09-03T21:11:52.250" v="1623" actId="478"/>
          <ac:spMkLst>
            <pc:docMk/>
            <pc:sldMk cId="1807662250" sldId="1563"/>
            <ac:spMk id="84" creationId="{A087B7CA-E91A-2E0E-8EA4-21E2238EB9CD}"/>
          </ac:spMkLst>
        </pc:spChg>
        <pc:spChg chg="del">
          <ac:chgData name="Juan Manuel Betancourt Osorio" userId="564a3c2e-8e72-47ed-a96f-bd119919f925" providerId="ADAL" clId="{0CC51BD4-CC9A-6945-8F86-AD137F4F3418}" dt="2022-09-03T21:11:52.250" v="1623" actId="478"/>
          <ac:spMkLst>
            <pc:docMk/>
            <pc:sldMk cId="1807662250" sldId="1563"/>
            <ac:spMk id="85" creationId="{DF523A08-0ED3-3CB0-6527-C7E9B7B6E171}"/>
          </ac:spMkLst>
        </pc:spChg>
        <pc:spChg chg="del mod">
          <ac:chgData name="Juan Manuel Betancourt Osorio" userId="564a3c2e-8e72-47ed-a96f-bd119919f925" providerId="ADAL" clId="{0CC51BD4-CC9A-6945-8F86-AD137F4F3418}" dt="2022-09-03T21:12:06.278" v="1627" actId="478"/>
          <ac:spMkLst>
            <pc:docMk/>
            <pc:sldMk cId="1807662250" sldId="1563"/>
            <ac:spMk id="86" creationId="{AAAD6EAB-E71D-08C2-2C28-993D67B98892}"/>
          </ac:spMkLst>
        </pc:spChg>
        <pc:grpChg chg="del">
          <ac:chgData name="Juan Manuel Betancourt Osorio" userId="564a3c2e-8e72-47ed-a96f-bd119919f925" providerId="ADAL" clId="{0CC51BD4-CC9A-6945-8F86-AD137F4F3418}" dt="2022-09-03T21:11:52.250" v="1623" actId="478"/>
          <ac:grpSpMkLst>
            <pc:docMk/>
            <pc:sldMk cId="1807662250" sldId="1563"/>
            <ac:grpSpMk id="15" creationId="{C518601A-D214-0D8A-D52A-ACEE13D28210}"/>
          </ac:grpSpMkLst>
        </pc:grpChg>
        <pc:graphicFrameChg chg="del">
          <ac:chgData name="Juan Manuel Betancourt Osorio" userId="564a3c2e-8e72-47ed-a96f-bd119919f925" providerId="ADAL" clId="{0CC51BD4-CC9A-6945-8F86-AD137F4F3418}" dt="2022-09-03T21:11:52.250" v="1623" actId="478"/>
          <ac:graphicFrameMkLst>
            <pc:docMk/>
            <pc:sldMk cId="1807662250" sldId="1563"/>
            <ac:graphicFrameMk id="17" creationId="{09D062B4-2485-532A-3434-75D808A00DCB}"/>
          </ac:graphicFrameMkLst>
        </pc:graphicFrameChg>
        <pc:picChg chg="del">
          <ac:chgData name="Juan Manuel Betancourt Osorio" userId="564a3c2e-8e72-47ed-a96f-bd119919f925" providerId="ADAL" clId="{0CC51BD4-CC9A-6945-8F86-AD137F4F3418}" dt="2022-09-03T21:11:52.250" v="1623" actId="478"/>
          <ac:picMkLst>
            <pc:docMk/>
            <pc:sldMk cId="1807662250" sldId="1563"/>
            <ac:picMk id="6" creationId="{C54D9831-8308-4EFA-CFC8-00BFA0566623}"/>
          </ac:picMkLst>
        </pc:picChg>
        <pc:picChg chg="del">
          <ac:chgData name="Juan Manuel Betancourt Osorio" userId="564a3c2e-8e72-47ed-a96f-bd119919f925" providerId="ADAL" clId="{0CC51BD4-CC9A-6945-8F86-AD137F4F3418}" dt="2022-09-03T21:11:52.250" v="1623" actId="478"/>
          <ac:picMkLst>
            <pc:docMk/>
            <pc:sldMk cId="1807662250" sldId="1563"/>
            <ac:picMk id="12" creationId="{36564386-CEB3-8216-FC99-1BC4FE15D086}"/>
          </ac:picMkLst>
        </pc:picChg>
        <pc:picChg chg="del">
          <ac:chgData name="Juan Manuel Betancourt Osorio" userId="564a3c2e-8e72-47ed-a96f-bd119919f925" providerId="ADAL" clId="{0CC51BD4-CC9A-6945-8F86-AD137F4F3418}" dt="2022-09-03T21:11:52.250" v="1623" actId="478"/>
          <ac:picMkLst>
            <pc:docMk/>
            <pc:sldMk cId="1807662250" sldId="1563"/>
            <ac:picMk id="18" creationId="{61183F66-4C4A-872C-EC31-EEAD2194B1C0}"/>
          </ac:picMkLst>
        </pc:picChg>
        <pc:picChg chg="del">
          <ac:chgData name="Juan Manuel Betancourt Osorio" userId="564a3c2e-8e72-47ed-a96f-bd119919f925" providerId="ADAL" clId="{0CC51BD4-CC9A-6945-8F86-AD137F4F3418}" dt="2022-09-03T21:11:52.250" v="1623" actId="478"/>
          <ac:picMkLst>
            <pc:docMk/>
            <pc:sldMk cId="1807662250" sldId="1563"/>
            <ac:picMk id="20" creationId="{D7364BD3-5D98-B15E-F7A5-FABBDDB18FAA}"/>
          </ac:picMkLst>
        </pc:picChg>
        <pc:picChg chg="del">
          <ac:chgData name="Juan Manuel Betancourt Osorio" userId="564a3c2e-8e72-47ed-a96f-bd119919f925" providerId="ADAL" clId="{0CC51BD4-CC9A-6945-8F86-AD137F4F3418}" dt="2022-09-03T21:11:52.250" v="1623" actId="478"/>
          <ac:picMkLst>
            <pc:docMk/>
            <pc:sldMk cId="1807662250" sldId="1563"/>
            <ac:picMk id="21" creationId="{DF772545-E580-F2D6-49C3-E12958F0ED83}"/>
          </ac:picMkLst>
        </pc:picChg>
        <pc:picChg chg="del">
          <ac:chgData name="Juan Manuel Betancourt Osorio" userId="564a3c2e-8e72-47ed-a96f-bd119919f925" providerId="ADAL" clId="{0CC51BD4-CC9A-6945-8F86-AD137F4F3418}" dt="2022-09-03T21:11:52.250" v="1623" actId="478"/>
          <ac:picMkLst>
            <pc:docMk/>
            <pc:sldMk cId="1807662250" sldId="1563"/>
            <ac:picMk id="25" creationId="{389805AB-0AC7-673D-4E9D-E45825D9CBB0}"/>
          </ac:picMkLst>
        </pc:picChg>
        <pc:picChg chg="del">
          <ac:chgData name="Juan Manuel Betancourt Osorio" userId="564a3c2e-8e72-47ed-a96f-bd119919f925" providerId="ADAL" clId="{0CC51BD4-CC9A-6945-8F86-AD137F4F3418}" dt="2022-09-03T21:11:52.250" v="1623" actId="478"/>
          <ac:picMkLst>
            <pc:docMk/>
            <pc:sldMk cId="1807662250" sldId="1563"/>
            <ac:picMk id="26" creationId="{1E978D6A-F395-E769-04EF-EAD005D176EB}"/>
          </ac:picMkLst>
        </pc:picChg>
        <pc:picChg chg="del">
          <ac:chgData name="Juan Manuel Betancourt Osorio" userId="564a3c2e-8e72-47ed-a96f-bd119919f925" providerId="ADAL" clId="{0CC51BD4-CC9A-6945-8F86-AD137F4F3418}" dt="2022-09-03T21:11:52.250" v="1623" actId="478"/>
          <ac:picMkLst>
            <pc:docMk/>
            <pc:sldMk cId="1807662250" sldId="1563"/>
            <ac:picMk id="29" creationId="{355E257D-6006-7964-8E69-3D49D05538A8}"/>
          </ac:picMkLst>
        </pc:picChg>
        <pc:picChg chg="del">
          <ac:chgData name="Juan Manuel Betancourt Osorio" userId="564a3c2e-8e72-47ed-a96f-bd119919f925" providerId="ADAL" clId="{0CC51BD4-CC9A-6945-8F86-AD137F4F3418}" dt="2022-09-03T21:11:52.250" v="1623" actId="478"/>
          <ac:picMkLst>
            <pc:docMk/>
            <pc:sldMk cId="1807662250" sldId="1563"/>
            <ac:picMk id="30" creationId="{751F57C6-6CF5-B73C-5384-644E0A92C691}"/>
          </ac:picMkLst>
        </pc:picChg>
        <pc:picChg chg="del">
          <ac:chgData name="Juan Manuel Betancourt Osorio" userId="564a3c2e-8e72-47ed-a96f-bd119919f925" providerId="ADAL" clId="{0CC51BD4-CC9A-6945-8F86-AD137F4F3418}" dt="2022-09-03T21:11:52.250" v="1623" actId="478"/>
          <ac:picMkLst>
            <pc:docMk/>
            <pc:sldMk cId="1807662250" sldId="1563"/>
            <ac:picMk id="31" creationId="{261DA21E-5300-0717-4F56-2067007ACBBE}"/>
          </ac:picMkLst>
        </pc:picChg>
        <pc:picChg chg="del">
          <ac:chgData name="Juan Manuel Betancourt Osorio" userId="564a3c2e-8e72-47ed-a96f-bd119919f925" providerId="ADAL" clId="{0CC51BD4-CC9A-6945-8F86-AD137F4F3418}" dt="2022-09-03T21:11:52.250" v="1623" actId="478"/>
          <ac:picMkLst>
            <pc:docMk/>
            <pc:sldMk cId="1807662250" sldId="1563"/>
            <ac:picMk id="32" creationId="{6C796B68-7449-E44E-CEE9-7258BE2FC561}"/>
          </ac:picMkLst>
        </pc:picChg>
        <pc:picChg chg="del">
          <ac:chgData name="Juan Manuel Betancourt Osorio" userId="564a3c2e-8e72-47ed-a96f-bd119919f925" providerId="ADAL" clId="{0CC51BD4-CC9A-6945-8F86-AD137F4F3418}" dt="2022-09-03T21:11:52.250" v="1623" actId="478"/>
          <ac:picMkLst>
            <pc:docMk/>
            <pc:sldMk cId="1807662250" sldId="1563"/>
            <ac:picMk id="33" creationId="{F9481B10-5EAC-E6EF-EC0F-576E67047881}"/>
          </ac:picMkLst>
        </pc:picChg>
        <pc:picChg chg="del">
          <ac:chgData name="Juan Manuel Betancourt Osorio" userId="564a3c2e-8e72-47ed-a96f-bd119919f925" providerId="ADAL" clId="{0CC51BD4-CC9A-6945-8F86-AD137F4F3418}" dt="2022-09-03T21:11:52.250" v="1623" actId="478"/>
          <ac:picMkLst>
            <pc:docMk/>
            <pc:sldMk cId="1807662250" sldId="1563"/>
            <ac:picMk id="34" creationId="{066D226D-BDDE-EEBB-CF3B-3EC6ACA1E013}"/>
          </ac:picMkLst>
        </pc:picChg>
        <pc:picChg chg="del">
          <ac:chgData name="Juan Manuel Betancourt Osorio" userId="564a3c2e-8e72-47ed-a96f-bd119919f925" providerId="ADAL" clId="{0CC51BD4-CC9A-6945-8F86-AD137F4F3418}" dt="2022-09-03T21:11:52.250" v="1623" actId="478"/>
          <ac:picMkLst>
            <pc:docMk/>
            <pc:sldMk cId="1807662250" sldId="1563"/>
            <ac:picMk id="36" creationId="{DA6CB772-AD28-E464-9857-D371F1FBF396}"/>
          </ac:picMkLst>
        </pc:picChg>
        <pc:picChg chg="del">
          <ac:chgData name="Juan Manuel Betancourt Osorio" userId="564a3c2e-8e72-47ed-a96f-bd119919f925" providerId="ADAL" clId="{0CC51BD4-CC9A-6945-8F86-AD137F4F3418}" dt="2022-09-03T21:11:52.250" v="1623" actId="478"/>
          <ac:picMkLst>
            <pc:docMk/>
            <pc:sldMk cId="1807662250" sldId="1563"/>
            <ac:picMk id="38" creationId="{63E3BEDC-E859-D706-D6F9-9BDB8C5DA64C}"/>
          </ac:picMkLst>
        </pc:picChg>
        <pc:picChg chg="del">
          <ac:chgData name="Juan Manuel Betancourt Osorio" userId="564a3c2e-8e72-47ed-a96f-bd119919f925" providerId="ADAL" clId="{0CC51BD4-CC9A-6945-8F86-AD137F4F3418}" dt="2022-09-03T21:11:52.250" v="1623" actId="478"/>
          <ac:picMkLst>
            <pc:docMk/>
            <pc:sldMk cId="1807662250" sldId="1563"/>
            <ac:picMk id="40" creationId="{63924153-B5FC-CC50-EE28-64DE15C53C78}"/>
          </ac:picMkLst>
        </pc:picChg>
        <pc:picChg chg="add del mod">
          <ac:chgData name="Juan Manuel Betancourt Osorio" userId="564a3c2e-8e72-47ed-a96f-bd119919f925" providerId="ADAL" clId="{0CC51BD4-CC9A-6945-8F86-AD137F4F3418}" dt="2022-09-03T21:14:37.518" v="1739" actId="478"/>
          <ac:picMkLst>
            <pc:docMk/>
            <pc:sldMk cId="1807662250" sldId="1563"/>
            <ac:picMk id="43" creationId="{0A2E026F-A2F5-DE70-5007-BB7696070002}"/>
          </ac:picMkLst>
        </pc:picChg>
        <pc:picChg chg="del">
          <ac:chgData name="Juan Manuel Betancourt Osorio" userId="564a3c2e-8e72-47ed-a96f-bd119919f925" providerId="ADAL" clId="{0CC51BD4-CC9A-6945-8F86-AD137F4F3418}" dt="2022-09-03T21:11:52.250" v="1623" actId="478"/>
          <ac:picMkLst>
            <pc:docMk/>
            <pc:sldMk cId="1807662250" sldId="1563"/>
            <ac:picMk id="60" creationId="{E1D0B2BA-FAB9-606D-78BA-787ABA4DF7A5}"/>
          </ac:picMkLst>
        </pc:picChg>
        <pc:picChg chg="del">
          <ac:chgData name="Juan Manuel Betancourt Osorio" userId="564a3c2e-8e72-47ed-a96f-bd119919f925" providerId="ADAL" clId="{0CC51BD4-CC9A-6945-8F86-AD137F4F3418}" dt="2022-09-03T21:11:52.250" v="1623" actId="478"/>
          <ac:picMkLst>
            <pc:docMk/>
            <pc:sldMk cId="1807662250" sldId="1563"/>
            <ac:picMk id="87" creationId="{D1C2131B-4D58-4C94-2057-7CE79E038C45}"/>
          </ac:picMkLst>
        </pc:picChg>
        <pc:picChg chg="del">
          <ac:chgData name="Juan Manuel Betancourt Osorio" userId="564a3c2e-8e72-47ed-a96f-bd119919f925" providerId="ADAL" clId="{0CC51BD4-CC9A-6945-8F86-AD137F4F3418}" dt="2022-09-03T21:11:52.250" v="1623" actId="478"/>
          <ac:picMkLst>
            <pc:docMk/>
            <pc:sldMk cId="1807662250" sldId="1563"/>
            <ac:picMk id="88" creationId="{0C5A8A38-63CC-F54B-180E-EA2D49342875}"/>
          </ac:picMkLst>
        </pc:picChg>
        <pc:picChg chg="del">
          <ac:chgData name="Juan Manuel Betancourt Osorio" userId="564a3c2e-8e72-47ed-a96f-bd119919f925" providerId="ADAL" clId="{0CC51BD4-CC9A-6945-8F86-AD137F4F3418}" dt="2022-09-03T21:12:01.061" v="1624" actId="478"/>
          <ac:picMkLst>
            <pc:docMk/>
            <pc:sldMk cId="1807662250" sldId="1563"/>
            <ac:picMk id="89" creationId="{5DBF8777-3F20-83D5-E9D8-19584B5070DC}"/>
          </ac:picMkLst>
        </pc:picChg>
        <pc:cxnChg chg="del mod">
          <ac:chgData name="Juan Manuel Betancourt Osorio" userId="564a3c2e-8e72-47ed-a96f-bd119919f925" providerId="ADAL" clId="{0CC51BD4-CC9A-6945-8F86-AD137F4F3418}" dt="2022-09-03T21:11:52.250" v="1623" actId="478"/>
          <ac:cxnSpMkLst>
            <pc:docMk/>
            <pc:sldMk cId="1807662250" sldId="1563"/>
            <ac:cxnSpMk id="3" creationId="{3DB69073-76E2-8811-8E01-9ABCEBFD2C49}"/>
          </ac:cxnSpMkLst>
        </pc:cxnChg>
        <pc:cxnChg chg="del mod">
          <ac:chgData name="Juan Manuel Betancourt Osorio" userId="564a3c2e-8e72-47ed-a96f-bd119919f925" providerId="ADAL" clId="{0CC51BD4-CC9A-6945-8F86-AD137F4F3418}" dt="2022-09-03T21:11:52.250" v="1623" actId="478"/>
          <ac:cxnSpMkLst>
            <pc:docMk/>
            <pc:sldMk cId="1807662250" sldId="1563"/>
            <ac:cxnSpMk id="4" creationId="{905DA6AF-99F7-1720-DEFB-9D12BF7FAE95}"/>
          </ac:cxnSpMkLst>
        </pc:cxnChg>
        <pc:cxnChg chg="del mod">
          <ac:chgData name="Juan Manuel Betancourt Osorio" userId="564a3c2e-8e72-47ed-a96f-bd119919f925" providerId="ADAL" clId="{0CC51BD4-CC9A-6945-8F86-AD137F4F3418}" dt="2022-09-03T21:11:52.250" v="1623" actId="478"/>
          <ac:cxnSpMkLst>
            <pc:docMk/>
            <pc:sldMk cId="1807662250" sldId="1563"/>
            <ac:cxnSpMk id="5" creationId="{5DAAAECD-779B-47E2-6B6C-65C7BD477229}"/>
          </ac:cxnSpMkLst>
        </pc:cxnChg>
        <pc:cxnChg chg="del mod">
          <ac:chgData name="Juan Manuel Betancourt Osorio" userId="564a3c2e-8e72-47ed-a96f-bd119919f925" providerId="ADAL" clId="{0CC51BD4-CC9A-6945-8F86-AD137F4F3418}" dt="2022-09-03T21:11:52.250" v="1623" actId="478"/>
          <ac:cxnSpMkLst>
            <pc:docMk/>
            <pc:sldMk cId="1807662250" sldId="1563"/>
            <ac:cxnSpMk id="7" creationId="{FEDE8735-C5F8-3AC7-35FE-40049A1E43CA}"/>
          </ac:cxnSpMkLst>
        </pc:cxnChg>
        <pc:cxnChg chg="del mod">
          <ac:chgData name="Juan Manuel Betancourt Osorio" userId="564a3c2e-8e72-47ed-a96f-bd119919f925" providerId="ADAL" clId="{0CC51BD4-CC9A-6945-8F86-AD137F4F3418}" dt="2022-09-03T21:11:52.250" v="1623" actId="478"/>
          <ac:cxnSpMkLst>
            <pc:docMk/>
            <pc:sldMk cId="1807662250" sldId="1563"/>
            <ac:cxnSpMk id="8" creationId="{70609EE8-DE45-D13B-45C2-18DD69C3050F}"/>
          </ac:cxnSpMkLst>
        </pc:cxnChg>
        <pc:cxnChg chg="del mod">
          <ac:chgData name="Juan Manuel Betancourt Osorio" userId="564a3c2e-8e72-47ed-a96f-bd119919f925" providerId="ADAL" clId="{0CC51BD4-CC9A-6945-8F86-AD137F4F3418}" dt="2022-09-03T21:11:52.250" v="1623" actId="478"/>
          <ac:cxnSpMkLst>
            <pc:docMk/>
            <pc:sldMk cId="1807662250" sldId="1563"/>
            <ac:cxnSpMk id="9" creationId="{F4365EA7-0AEF-6587-3A01-7E14896D78DE}"/>
          </ac:cxnSpMkLst>
        </pc:cxnChg>
        <pc:cxnChg chg="del mod">
          <ac:chgData name="Juan Manuel Betancourt Osorio" userId="564a3c2e-8e72-47ed-a96f-bd119919f925" providerId="ADAL" clId="{0CC51BD4-CC9A-6945-8F86-AD137F4F3418}" dt="2022-09-03T21:11:52.250" v="1623" actId="478"/>
          <ac:cxnSpMkLst>
            <pc:docMk/>
            <pc:sldMk cId="1807662250" sldId="1563"/>
            <ac:cxnSpMk id="10" creationId="{C151B61A-DD0C-9973-8B3F-A81F118CA599}"/>
          </ac:cxnSpMkLst>
        </pc:cxnChg>
        <pc:cxnChg chg="del mod">
          <ac:chgData name="Juan Manuel Betancourt Osorio" userId="564a3c2e-8e72-47ed-a96f-bd119919f925" providerId="ADAL" clId="{0CC51BD4-CC9A-6945-8F86-AD137F4F3418}" dt="2022-09-03T21:11:52.250" v="1623" actId="478"/>
          <ac:cxnSpMkLst>
            <pc:docMk/>
            <pc:sldMk cId="1807662250" sldId="1563"/>
            <ac:cxnSpMk id="11" creationId="{8BB618E6-E7F9-3934-C45C-766DB86460A7}"/>
          </ac:cxnSpMkLst>
        </pc:cxnChg>
      </pc:sldChg>
      <pc:sldChg chg="delSp add mod">
        <pc:chgData name="Juan Manuel Betancourt Osorio" userId="564a3c2e-8e72-47ed-a96f-bd119919f925" providerId="ADAL" clId="{0CC51BD4-CC9A-6945-8F86-AD137F4F3418}" dt="2022-09-07T14:11:42.144" v="3794" actId="478"/>
        <pc:sldMkLst>
          <pc:docMk/>
          <pc:sldMk cId="3865878893" sldId="1564"/>
        </pc:sldMkLst>
        <pc:picChg chg="del">
          <ac:chgData name="Juan Manuel Betancourt Osorio" userId="564a3c2e-8e72-47ed-a96f-bd119919f925" providerId="ADAL" clId="{0CC51BD4-CC9A-6945-8F86-AD137F4F3418}" dt="2022-09-07T14:11:42.144" v="3794" actId="478"/>
          <ac:picMkLst>
            <pc:docMk/>
            <pc:sldMk cId="3865878893" sldId="1564"/>
            <ac:picMk id="43" creationId="{0A2E026F-A2F5-DE70-5007-BB7696070002}"/>
          </ac:picMkLst>
        </pc:picChg>
      </pc:sldChg>
      <pc:sldChg chg="add del">
        <pc:chgData name="Juan Manuel Betancourt Osorio" userId="564a3c2e-8e72-47ed-a96f-bd119919f925" providerId="ADAL" clId="{0CC51BD4-CC9A-6945-8F86-AD137F4F3418}" dt="2022-09-03T21:13:32.520" v="1705" actId="2890"/>
        <pc:sldMkLst>
          <pc:docMk/>
          <pc:sldMk cId="3970648377" sldId="1564"/>
        </pc:sldMkLst>
      </pc:sldChg>
      <pc:sldChg chg="addSp modSp add mod ord modShow">
        <pc:chgData name="Juan Manuel Betancourt Osorio" userId="564a3c2e-8e72-47ed-a96f-bd119919f925" providerId="ADAL" clId="{0CC51BD4-CC9A-6945-8F86-AD137F4F3418}" dt="2022-09-09T15:56:21.409" v="6680" actId="729"/>
        <pc:sldMkLst>
          <pc:docMk/>
          <pc:sldMk cId="3976997074" sldId="1565"/>
        </pc:sldMkLst>
        <pc:spChg chg="add mod">
          <ac:chgData name="Juan Manuel Betancourt Osorio" userId="564a3c2e-8e72-47ed-a96f-bd119919f925" providerId="ADAL" clId="{0CC51BD4-CC9A-6945-8F86-AD137F4F3418}" dt="2022-09-09T14:12:06.199" v="6209" actId="20577"/>
          <ac:spMkLst>
            <pc:docMk/>
            <pc:sldMk cId="3976997074" sldId="1565"/>
            <ac:spMk id="2" creationId="{3772AB7F-A882-6C63-C949-ED6C8C9716E5}"/>
          </ac:spMkLst>
        </pc:spChg>
        <pc:spChg chg="add mod">
          <ac:chgData name="Juan Manuel Betancourt Osorio" userId="564a3c2e-8e72-47ed-a96f-bd119919f925" providerId="ADAL" clId="{0CC51BD4-CC9A-6945-8F86-AD137F4F3418}" dt="2022-09-07T20:18:22.999" v="4105" actId="20577"/>
          <ac:spMkLst>
            <pc:docMk/>
            <pc:sldMk cId="3976997074" sldId="1565"/>
            <ac:spMk id="3" creationId="{FB1F6E86-7B2F-7892-CC72-765E5511E989}"/>
          </ac:spMkLst>
        </pc:spChg>
        <pc:spChg chg="mod">
          <ac:chgData name="Juan Manuel Betancourt Osorio" userId="564a3c2e-8e72-47ed-a96f-bd119919f925" providerId="ADAL" clId="{0CC51BD4-CC9A-6945-8F86-AD137F4F3418}" dt="2022-09-07T20:18:06.582" v="4103" actId="20577"/>
          <ac:spMkLst>
            <pc:docMk/>
            <pc:sldMk cId="3976997074" sldId="1565"/>
            <ac:spMk id="6" creationId="{F785A707-D082-484C-86D4-6C255190D5E4}"/>
          </ac:spMkLst>
        </pc:spChg>
        <pc:spChg chg="mod">
          <ac:chgData name="Juan Manuel Betancourt Osorio" userId="564a3c2e-8e72-47ed-a96f-bd119919f925" providerId="ADAL" clId="{0CC51BD4-CC9A-6945-8F86-AD137F4F3418}" dt="2022-09-08T23:40:11.576" v="4787" actId="20577"/>
          <ac:spMkLst>
            <pc:docMk/>
            <pc:sldMk cId="3976997074" sldId="1565"/>
            <ac:spMk id="13" creationId="{2459F70D-075E-2F63-81D9-18EBE64C0208}"/>
          </ac:spMkLst>
        </pc:spChg>
        <pc:spChg chg="add mod">
          <ac:chgData name="Juan Manuel Betancourt Osorio" userId="564a3c2e-8e72-47ed-a96f-bd119919f925" providerId="ADAL" clId="{0CC51BD4-CC9A-6945-8F86-AD137F4F3418}" dt="2022-09-08T23:39:35.861" v="4750" actId="14100"/>
          <ac:spMkLst>
            <pc:docMk/>
            <pc:sldMk cId="3976997074" sldId="1565"/>
            <ac:spMk id="15" creationId="{439AD042-3258-EAA6-C80E-5D183B2981C5}"/>
          </ac:spMkLst>
        </pc:spChg>
      </pc:sldChg>
      <pc:sldChg chg="addSp delSp modSp add mod">
        <pc:chgData name="Juan Manuel Betancourt Osorio" userId="564a3c2e-8e72-47ed-a96f-bd119919f925" providerId="ADAL" clId="{0CC51BD4-CC9A-6945-8F86-AD137F4F3418}" dt="2022-09-07T14:08:08.750" v="3654" actId="20577"/>
        <pc:sldMkLst>
          <pc:docMk/>
          <pc:sldMk cId="172867348" sldId="1566"/>
        </pc:sldMkLst>
        <pc:spChg chg="add mod">
          <ac:chgData name="Juan Manuel Betancourt Osorio" userId="564a3c2e-8e72-47ed-a96f-bd119919f925" providerId="ADAL" clId="{0CC51BD4-CC9A-6945-8F86-AD137F4F3418}" dt="2022-09-05T16:55:53.304" v="2641" actId="1036"/>
          <ac:spMkLst>
            <pc:docMk/>
            <pc:sldMk cId="172867348" sldId="1566"/>
            <ac:spMk id="3" creationId="{62870B93-3C5A-1D98-0768-835F7ED2B0BB}"/>
          </ac:spMkLst>
        </pc:spChg>
        <pc:spChg chg="add mod">
          <ac:chgData name="Juan Manuel Betancourt Osorio" userId="564a3c2e-8e72-47ed-a96f-bd119919f925" providerId="ADAL" clId="{0CC51BD4-CC9A-6945-8F86-AD137F4F3418}" dt="2022-09-07T14:08:08.750" v="3654" actId="20577"/>
          <ac:spMkLst>
            <pc:docMk/>
            <pc:sldMk cId="172867348" sldId="1566"/>
            <ac:spMk id="4" creationId="{A0D23B9D-A4DE-2F42-8FE4-11224D3557FE}"/>
          </ac:spMkLst>
        </pc:spChg>
        <pc:spChg chg="mod">
          <ac:chgData name="Juan Manuel Betancourt Osorio" userId="564a3c2e-8e72-47ed-a96f-bd119919f925" providerId="ADAL" clId="{0CC51BD4-CC9A-6945-8F86-AD137F4F3418}" dt="2022-09-05T16:43:42.683" v="2200" actId="14100"/>
          <ac:spMkLst>
            <pc:docMk/>
            <pc:sldMk cId="172867348" sldId="1566"/>
            <ac:spMk id="42" creationId="{1B50FB5A-0E4B-E9A5-A076-D277D1B0B45D}"/>
          </ac:spMkLst>
        </pc:spChg>
        <pc:picChg chg="del">
          <ac:chgData name="Juan Manuel Betancourt Osorio" userId="564a3c2e-8e72-47ed-a96f-bd119919f925" providerId="ADAL" clId="{0CC51BD4-CC9A-6945-8F86-AD137F4F3418}" dt="2022-09-05T16:42:38.289" v="2116" actId="478"/>
          <ac:picMkLst>
            <pc:docMk/>
            <pc:sldMk cId="172867348" sldId="1566"/>
            <ac:picMk id="43" creationId="{0A2E026F-A2F5-DE70-5007-BB7696070002}"/>
          </ac:picMkLst>
        </pc:picChg>
      </pc:sldChg>
      <pc:sldChg chg="new del">
        <pc:chgData name="Juan Manuel Betancourt Osorio" userId="564a3c2e-8e72-47ed-a96f-bd119919f925" providerId="ADAL" clId="{0CC51BD4-CC9A-6945-8F86-AD137F4F3418}" dt="2022-09-05T16:42:32.923" v="2114" actId="2696"/>
        <pc:sldMkLst>
          <pc:docMk/>
          <pc:sldMk cId="3811966409" sldId="1566"/>
        </pc:sldMkLst>
      </pc:sldChg>
      <pc:sldChg chg="modSp add mod">
        <pc:chgData name="Juan Manuel Betancourt Osorio" userId="564a3c2e-8e72-47ed-a96f-bd119919f925" providerId="ADAL" clId="{0CC51BD4-CC9A-6945-8F86-AD137F4F3418}" dt="2022-09-07T14:10:40.349" v="3753" actId="20577"/>
        <pc:sldMkLst>
          <pc:docMk/>
          <pc:sldMk cId="1161231526" sldId="1567"/>
        </pc:sldMkLst>
        <pc:spChg chg="mod">
          <ac:chgData name="Juan Manuel Betancourt Osorio" userId="564a3c2e-8e72-47ed-a96f-bd119919f925" providerId="ADAL" clId="{0CC51BD4-CC9A-6945-8F86-AD137F4F3418}" dt="2022-09-07T14:10:40.349" v="3753" actId="20577"/>
          <ac:spMkLst>
            <pc:docMk/>
            <pc:sldMk cId="1161231526" sldId="1567"/>
            <ac:spMk id="3" creationId="{62870B93-3C5A-1D98-0768-835F7ED2B0BB}"/>
          </ac:spMkLst>
        </pc:spChg>
        <pc:spChg chg="mod">
          <ac:chgData name="Juan Manuel Betancourt Osorio" userId="564a3c2e-8e72-47ed-a96f-bd119919f925" providerId="ADAL" clId="{0CC51BD4-CC9A-6945-8F86-AD137F4F3418}" dt="2022-09-07T12:35:59.797" v="2977"/>
          <ac:spMkLst>
            <pc:docMk/>
            <pc:sldMk cId="1161231526" sldId="1567"/>
            <ac:spMk id="4" creationId="{A0D23B9D-A4DE-2F42-8FE4-11224D3557FE}"/>
          </ac:spMkLst>
        </pc:spChg>
      </pc:sldChg>
      <pc:sldChg chg="delSp modSp add mod ord">
        <pc:chgData name="Juan Manuel Betancourt Osorio" userId="564a3c2e-8e72-47ed-a96f-bd119919f925" providerId="ADAL" clId="{0CC51BD4-CC9A-6945-8F86-AD137F4F3418}" dt="2022-09-07T14:08:39.263" v="3692" actId="20577"/>
        <pc:sldMkLst>
          <pc:docMk/>
          <pc:sldMk cId="3874472488" sldId="1568"/>
        </pc:sldMkLst>
        <pc:spChg chg="mod">
          <ac:chgData name="Juan Manuel Betancourt Osorio" userId="564a3c2e-8e72-47ed-a96f-bd119919f925" providerId="ADAL" clId="{0CC51BD4-CC9A-6945-8F86-AD137F4F3418}" dt="2022-09-07T14:08:39.263" v="3692" actId="20577"/>
          <ac:spMkLst>
            <pc:docMk/>
            <pc:sldMk cId="3874472488" sldId="1568"/>
            <ac:spMk id="3" creationId="{62870B93-3C5A-1D98-0768-835F7ED2B0BB}"/>
          </ac:spMkLst>
        </pc:spChg>
        <pc:spChg chg="del">
          <ac:chgData name="Juan Manuel Betancourt Osorio" userId="564a3c2e-8e72-47ed-a96f-bd119919f925" providerId="ADAL" clId="{0CC51BD4-CC9A-6945-8F86-AD137F4F3418}" dt="2022-09-05T16:58:47.471" v="2855" actId="478"/>
          <ac:spMkLst>
            <pc:docMk/>
            <pc:sldMk cId="3874472488" sldId="1568"/>
            <ac:spMk id="4" creationId="{A0D23B9D-A4DE-2F42-8FE4-11224D3557FE}"/>
          </ac:spMkLst>
        </pc:spChg>
      </pc:sldChg>
      <pc:sldChg chg="new del ord">
        <pc:chgData name="Juan Manuel Betancourt Osorio" userId="564a3c2e-8e72-47ed-a96f-bd119919f925" providerId="ADAL" clId="{0CC51BD4-CC9A-6945-8F86-AD137F4F3418}" dt="2022-09-07T13:16:45.268" v="3141" actId="2696"/>
        <pc:sldMkLst>
          <pc:docMk/>
          <pc:sldMk cId="1656090982" sldId="1569"/>
        </pc:sldMkLst>
      </pc:sldChg>
      <pc:sldChg chg="addSp modSp add mod">
        <pc:chgData name="Juan Manuel Betancourt Osorio" userId="564a3c2e-8e72-47ed-a96f-bd119919f925" providerId="ADAL" clId="{0CC51BD4-CC9A-6945-8F86-AD137F4F3418}" dt="2022-09-09T14:13:40.112" v="6245" actId="20577"/>
        <pc:sldMkLst>
          <pc:docMk/>
          <pc:sldMk cId="132456191" sldId="1570"/>
        </pc:sldMkLst>
        <pc:spChg chg="add mod">
          <ac:chgData name="Juan Manuel Betancourt Osorio" userId="564a3c2e-8e72-47ed-a96f-bd119919f925" providerId="ADAL" clId="{0CC51BD4-CC9A-6945-8F86-AD137F4F3418}" dt="2022-09-09T14:13:40.112" v="6245" actId="20577"/>
          <ac:spMkLst>
            <pc:docMk/>
            <pc:sldMk cId="132456191" sldId="1570"/>
            <ac:spMk id="2" creationId="{23E54760-242A-DB37-D998-01E867A83895}"/>
          </ac:spMkLst>
        </pc:spChg>
      </pc:sldChg>
      <pc:sldChg chg="addSp delSp modSp add mod ord delAnim">
        <pc:chgData name="Juan Manuel Betancourt Osorio" userId="564a3c2e-8e72-47ed-a96f-bd119919f925" providerId="ADAL" clId="{0CC51BD4-CC9A-6945-8F86-AD137F4F3418}" dt="2022-09-09T14:16:50.281" v="6597" actId="1076"/>
        <pc:sldMkLst>
          <pc:docMk/>
          <pc:sldMk cId="2880360993" sldId="1571"/>
        </pc:sldMkLst>
        <pc:spChg chg="add mod">
          <ac:chgData name="Juan Manuel Betancourt Osorio" userId="564a3c2e-8e72-47ed-a96f-bd119919f925" providerId="ADAL" clId="{0CC51BD4-CC9A-6945-8F86-AD137F4F3418}" dt="2022-09-09T13:41:14.438" v="4858"/>
          <ac:spMkLst>
            <pc:docMk/>
            <pc:sldMk cId="2880360993" sldId="1571"/>
            <ac:spMk id="2" creationId="{53CDEBC7-97D5-9C79-722C-60BB02CD9C9F}"/>
          </ac:spMkLst>
        </pc:spChg>
        <pc:spChg chg="add mod">
          <ac:chgData name="Juan Manuel Betancourt Osorio" userId="564a3c2e-8e72-47ed-a96f-bd119919f925" providerId="ADAL" clId="{0CC51BD4-CC9A-6945-8F86-AD137F4F3418}" dt="2022-09-09T14:14:06.543" v="6255" actId="20577"/>
          <ac:spMkLst>
            <pc:docMk/>
            <pc:sldMk cId="2880360993" sldId="1571"/>
            <ac:spMk id="3" creationId="{20C5C880-1F37-5830-BD8B-349B17DF0F5A}"/>
          </ac:spMkLst>
        </pc:spChg>
        <pc:spChg chg="mod">
          <ac:chgData name="Juan Manuel Betancourt Osorio" userId="564a3c2e-8e72-47ed-a96f-bd119919f925" providerId="ADAL" clId="{0CC51BD4-CC9A-6945-8F86-AD137F4F3418}" dt="2022-09-07T20:28:54.865" v="4115" actId="1076"/>
          <ac:spMkLst>
            <pc:docMk/>
            <pc:sldMk cId="2880360993" sldId="1571"/>
            <ac:spMk id="4" creationId="{120A0DA6-B7D2-82A2-8DEA-199A4A40A153}"/>
          </ac:spMkLst>
        </pc:spChg>
        <pc:spChg chg="add mod">
          <ac:chgData name="Juan Manuel Betancourt Osorio" userId="564a3c2e-8e72-47ed-a96f-bd119919f925" providerId="ADAL" clId="{0CC51BD4-CC9A-6945-8F86-AD137F4F3418}" dt="2022-09-09T14:16:50.281" v="6597" actId="1076"/>
          <ac:spMkLst>
            <pc:docMk/>
            <pc:sldMk cId="2880360993" sldId="1571"/>
            <ac:spMk id="5" creationId="{A6933CE2-02FE-C88C-A2F6-3160941A6679}"/>
          </ac:spMkLst>
        </pc:spChg>
        <pc:spChg chg="add del mod">
          <ac:chgData name="Juan Manuel Betancourt Osorio" userId="564a3c2e-8e72-47ed-a96f-bd119919f925" providerId="ADAL" clId="{0CC51BD4-CC9A-6945-8F86-AD137F4F3418}" dt="2022-09-09T14:16:10.094" v="6592" actId="478"/>
          <ac:spMkLst>
            <pc:docMk/>
            <pc:sldMk cId="2880360993" sldId="1571"/>
            <ac:spMk id="7" creationId="{80F727D4-E8F4-D0A1-D1E5-AFAC890373A5}"/>
          </ac:spMkLst>
        </pc:spChg>
        <pc:spChg chg="del mod">
          <ac:chgData name="Juan Manuel Betancourt Osorio" userId="564a3c2e-8e72-47ed-a96f-bd119919f925" providerId="ADAL" clId="{0CC51BD4-CC9A-6945-8F86-AD137F4F3418}" dt="2022-09-09T14:16:07.333" v="6591" actId="478"/>
          <ac:spMkLst>
            <pc:docMk/>
            <pc:sldMk cId="2880360993" sldId="1571"/>
            <ac:spMk id="9" creationId="{3C3F6B23-CED7-7FD1-AAE4-DF626CF3FA56}"/>
          </ac:spMkLst>
        </pc:spChg>
        <pc:spChg chg="del">
          <ac:chgData name="Juan Manuel Betancourt Osorio" userId="564a3c2e-8e72-47ed-a96f-bd119919f925" providerId="ADAL" clId="{0CC51BD4-CC9A-6945-8F86-AD137F4F3418}" dt="2022-09-07T20:29:00.842" v="4117" actId="478"/>
          <ac:spMkLst>
            <pc:docMk/>
            <pc:sldMk cId="2880360993" sldId="1571"/>
            <ac:spMk id="11" creationId="{3B988E38-82DB-2103-1AE4-8311CF1DE5E4}"/>
          </ac:spMkLst>
        </pc:spChg>
        <pc:spChg chg="del">
          <ac:chgData name="Juan Manuel Betancourt Osorio" userId="564a3c2e-8e72-47ed-a96f-bd119919f925" providerId="ADAL" clId="{0CC51BD4-CC9A-6945-8F86-AD137F4F3418}" dt="2022-09-07T20:28:58.133" v="4116" actId="478"/>
          <ac:spMkLst>
            <pc:docMk/>
            <pc:sldMk cId="2880360993" sldId="1571"/>
            <ac:spMk id="12" creationId="{FBB06BBB-65CC-2DA3-27F7-A619FB57FDC6}"/>
          </ac:spMkLst>
        </pc:spChg>
        <pc:spChg chg="del">
          <ac:chgData name="Juan Manuel Betancourt Osorio" userId="564a3c2e-8e72-47ed-a96f-bd119919f925" providerId="ADAL" clId="{0CC51BD4-CC9A-6945-8F86-AD137F4F3418}" dt="2022-09-07T20:28:58.133" v="4116" actId="478"/>
          <ac:spMkLst>
            <pc:docMk/>
            <pc:sldMk cId="2880360993" sldId="1571"/>
            <ac:spMk id="13" creationId="{0FAC1AF2-99D8-C543-C7EE-165A3DC2D1A6}"/>
          </ac:spMkLst>
        </pc:spChg>
        <pc:spChg chg="del">
          <ac:chgData name="Juan Manuel Betancourt Osorio" userId="564a3c2e-8e72-47ed-a96f-bd119919f925" providerId="ADAL" clId="{0CC51BD4-CC9A-6945-8F86-AD137F4F3418}" dt="2022-09-07T20:28:58.133" v="4116" actId="478"/>
          <ac:spMkLst>
            <pc:docMk/>
            <pc:sldMk cId="2880360993" sldId="1571"/>
            <ac:spMk id="14" creationId="{780C7D94-4F24-B98E-C636-5EC37B07FFF6}"/>
          </ac:spMkLst>
        </pc:spChg>
        <pc:spChg chg="del">
          <ac:chgData name="Juan Manuel Betancourt Osorio" userId="564a3c2e-8e72-47ed-a96f-bd119919f925" providerId="ADAL" clId="{0CC51BD4-CC9A-6945-8F86-AD137F4F3418}" dt="2022-09-07T20:28:58.133" v="4116" actId="478"/>
          <ac:spMkLst>
            <pc:docMk/>
            <pc:sldMk cId="2880360993" sldId="1571"/>
            <ac:spMk id="15" creationId="{8C4F6AE9-37A0-1B1F-ACD3-F1CFCC290309}"/>
          </ac:spMkLst>
        </pc:spChg>
        <pc:spChg chg="del">
          <ac:chgData name="Juan Manuel Betancourt Osorio" userId="564a3c2e-8e72-47ed-a96f-bd119919f925" providerId="ADAL" clId="{0CC51BD4-CC9A-6945-8F86-AD137F4F3418}" dt="2022-09-07T20:28:58.133" v="4116" actId="478"/>
          <ac:spMkLst>
            <pc:docMk/>
            <pc:sldMk cId="2880360993" sldId="1571"/>
            <ac:spMk id="16" creationId="{10E7B2CF-3D7E-9A0B-6BCC-AAF46DFC3539}"/>
          </ac:spMkLst>
        </pc:spChg>
        <pc:spChg chg="del">
          <ac:chgData name="Juan Manuel Betancourt Osorio" userId="564a3c2e-8e72-47ed-a96f-bd119919f925" providerId="ADAL" clId="{0CC51BD4-CC9A-6945-8F86-AD137F4F3418}" dt="2022-09-07T20:28:58.133" v="4116" actId="478"/>
          <ac:spMkLst>
            <pc:docMk/>
            <pc:sldMk cId="2880360993" sldId="1571"/>
            <ac:spMk id="17" creationId="{4EC2476D-2623-76F5-588B-890527B9FEA0}"/>
          </ac:spMkLst>
        </pc:spChg>
        <pc:spChg chg="del">
          <ac:chgData name="Juan Manuel Betancourt Osorio" userId="564a3c2e-8e72-47ed-a96f-bd119919f925" providerId="ADAL" clId="{0CC51BD4-CC9A-6945-8F86-AD137F4F3418}" dt="2022-09-07T20:28:58.133" v="4116" actId="478"/>
          <ac:spMkLst>
            <pc:docMk/>
            <pc:sldMk cId="2880360993" sldId="1571"/>
            <ac:spMk id="18" creationId="{F56C7D74-E049-CFAE-6CF2-B26F7FDE89BE}"/>
          </ac:spMkLst>
        </pc:spChg>
        <pc:spChg chg="del">
          <ac:chgData name="Juan Manuel Betancourt Osorio" userId="564a3c2e-8e72-47ed-a96f-bd119919f925" providerId="ADAL" clId="{0CC51BD4-CC9A-6945-8F86-AD137F4F3418}" dt="2022-09-07T20:28:58.133" v="4116" actId="478"/>
          <ac:spMkLst>
            <pc:docMk/>
            <pc:sldMk cId="2880360993" sldId="1571"/>
            <ac:spMk id="19" creationId="{FB158457-ED96-DDE2-08C6-551048A5C94E}"/>
          </ac:spMkLst>
        </pc:spChg>
        <pc:spChg chg="del">
          <ac:chgData name="Juan Manuel Betancourt Osorio" userId="564a3c2e-8e72-47ed-a96f-bd119919f925" providerId="ADAL" clId="{0CC51BD4-CC9A-6945-8F86-AD137F4F3418}" dt="2022-09-07T20:28:58.133" v="4116" actId="478"/>
          <ac:spMkLst>
            <pc:docMk/>
            <pc:sldMk cId="2880360993" sldId="1571"/>
            <ac:spMk id="20" creationId="{5F976218-6AD1-48C0-F86E-44DFE980B432}"/>
          </ac:spMkLst>
        </pc:spChg>
        <pc:spChg chg="del">
          <ac:chgData name="Juan Manuel Betancourt Osorio" userId="564a3c2e-8e72-47ed-a96f-bd119919f925" providerId="ADAL" clId="{0CC51BD4-CC9A-6945-8F86-AD137F4F3418}" dt="2022-09-07T20:28:58.133" v="4116" actId="478"/>
          <ac:spMkLst>
            <pc:docMk/>
            <pc:sldMk cId="2880360993" sldId="1571"/>
            <ac:spMk id="21" creationId="{C2E97503-C477-0FE6-F91A-7D72D4E144BF}"/>
          </ac:spMkLst>
        </pc:spChg>
        <pc:spChg chg="del">
          <ac:chgData name="Juan Manuel Betancourt Osorio" userId="564a3c2e-8e72-47ed-a96f-bd119919f925" providerId="ADAL" clId="{0CC51BD4-CC9A-6945-8F86-AD137F4F3418}" dt="2022-09-07T20:28:58.133" v="4116" actId="478"/>
          <ac:spMkLst>
            <pc:docMk/>
            <pc:sldMk cId="2880360993" sldId="1571"/>
            <ac:spMk id="22" creationId="{DED11414-DAC2-EDA1-98B3-17EDAE9CB6D1}"/>
          </ac:spMkLst>
        </pc:spChg>
        <pc:spChg chg="del">
          <ac:chgData name="Juan Manuel Betancourt Osorio" userId="564a3c2e-8e72-47ed-a96f-bd119919f925" providerId="ADAL" clId="{0CC51BD4-CC9A-6945-8F86-AD137F4F3418}" dt="2022-09-07T20:28:58.133" v="4116" actId="478"/>
          <ac:spMkLst>
            <pc:docMk/>
            <pc:sldMk cId="2880360993" sldId="1571"/>
            <ac:spMk id="23" creationId="{9DD355A6-51EA-92E9-D0E7-E5223D3E2569}"/>
          </ac:spMkLst>
        </pc:spChg>
        <pc:spChg chg="del">
          <ac:chgData name="Juan Manuel Betancourt Osorio" userId="564a3c2e-8e72-47ed-a96f-bd119919f925" providerId="ADAL" clId="{0CC51BD4-CC9A-6945-8F86-AD137F4F3418}" dt="2022-09-07T20:28:58.133" v="4116" actId="478"/>
          <ac:spMkLst>
            <pc:docMk/>
            <pc:sldMk cId="2880360993" sldId="1571"/>
            <ac:spMk id="24" creationId="{1E039A5F-4D4F-CDC7-D348-C97C81AC11BF}"/>
          </ac:spMkLst>
        </pc:spChg>
        <pc:spChg chg="del">
          <ac:chgData name="Juan Manuel Betancourt Osorio" userId="564a3c2e-8e72-47ed-a96f-bd119919f925" providerId="ADAL" clId="{0CC51BD4-CC9A-6945-8F86-AD137F4F3418}" dt="2022-09-07T20:28:58.133" v="4116" actId="478"/>
          <ac:spMkLst>
            <pc:docMk/>
            <pc:sldMk cId="2880360993" sldId="1571"/>
            <ac:spMk id="25" creationId="{99623F84-3206-A333-F93D-D1878DE655E3}"/>
          </ac:spMkLst>
        </pc:spChg>
        <pc:spChg chg="del">
          <ac:chgData name="Juan Manuel Betancourt Osorio" userId="564a3c2e-8e72-47ed-a96f-bd119919f925" providerId="ADAL" clId="{0CC51BD4-CC9A-6945-8F86-AD137F4F3418}" dt="2022-09-07T20:28:58.133" v="4116" actId="478"/>
          <ac:spMkLst>
            <pc:docMk/>
            <pc:sldMk cId="2880360993" sldId="1571"/>
            <ac:spMk id="26" creationId="{5BE34810-43B6-3CDB-0F55-4D201359E9FF}"/>
          </ac:spMkLst>
        </pc:spChg>
        <pc:spChg chg="del">
          <ac:chgData name="Juan Manuel Betancourt Osorio" userId="564a3c2e-8e72-47ed-a96f-bd119919f925" providerId="ADAL" clId="{0CC51BD4-CC9A-6945-8F86-AD137F4F3418}" dt="2022-09-07T20:28:58.133" v="4116" actId="478"/>
          <ac:spMkLst>
            <pc:docMk/>
            <pc:sldMk cId="2880360993" sldId="1571"/>
            <ac:spMk id="27" creationId="{E583D521-D57C-F22A-8EC4-E2806926719D}"/>
          </ac:spMkLst>
        </pc:spChg>
        <pc:spChg chg="del">
          <ac:chgData name="Juan Manuel Betancourt Osorio" userId="564a3c2e-8e72-47ed-a96f-bd119919f925" providerId="ADAL" clId="{0CC51BD4-CC9A-6945-8F86-AD137F4F3418}" dt="2022-09-07T20:28:58.133" v="4116" actId="478"/>
          <ac:spMkLst>
            <pc:docMk/>
            <pc:sldMk cId="2880360993" sldId="1571"/>
            <ac:spMk id="28" creationId="{71021EE2-C7B9-6F83-8899-5FE12F76D873}"/>
          </ac:spMkLst>
        </pc:spChg>
        <pc:spChg chg="del">
          <ac:chgData name="Juan Manuel Betancourt Osorio" userId="564a3c2e-8e72-47ed-a96f-bd119919f925" providerId="ADAL" clId="{0CC51BD4-CC9A-6945-8F86-AD137F4F3418}" dt="2022-09-07T20:28:58.133" v="4116" actId="478"/>
          <ac:spMkLst>
            <pc:docMk/>
            <pc:sldMk cId="2880360993" sldId="1571"/>
            <ac:spMk id="29" creationId="{7D441596-913C-9CDE-DCBA-6D2D8E774E8E}"/>
          </ac:spMkLst>
        </pc:spChg>
        <pc:spChg chg="del">
          <ac:chgData name="Juan Manuel Betancourt Osorio" userId="564a3c2e-8e72-47ed-a96f-bd119919f925" providerId="ADAL" clId="{0CC51BD4-CC9A-6945-8F86-AD137F4F3418}" dt="2022-09-07T20:28:58.133" v="4116" actId="478"/>
          <ac:spMkLst>
            <pc:docMk/>
            <pc:sldMk cId="2880360993" sldId="1571"/>
            <ac:spMk id="30" creationId="{F8E104BD-67B5-FB98-5B1E-76BDB0F5A6FE}"/>
          </ac:spMkLst>
        </pc:spChg>
        <pc:spChg chg="mod">
          <ac:chgData name="Juan Manuel Betancourt Osorio" userId="564a3c2e-8e72-47ed-a96f-bd119919f925" providerId="ADAL" clId="{0CC51BD4-CC9A-6945-8F86-AD137F4F3418}" dt="2022-09-07T13:21:37.346" v="3269" actId="20577"/>
          <ac:spMkLst>
            <pc:docMk/>
            <pc:sldMk cId="2880360993" sldId="1571"/>
            <ac:spMk id="33" creationId="{360E7440-9393-9397-19E0-B4E25C1817B7}"/>
          </ac:spMkLst>
        </pc:spChg>
        <pc:picChg chg="del">
          <ac:chgData name="Juan Manuel Betancourt Osorio" userId="564a3c2e-8e72-47ed-a96f-bd119919f925" providerId="ADAL" clId="{0CC51BD4-CC9A-6945-8F86-AD137F4F3418}" dt="2022-09-07T20:28:51.692" v="4113" actId="478"/>
          <ac:picMkLst>
            <pc:docMk/>
            <pc:sldMk cId="2880360993" sldId="1571"/>
            <ac:picMk id="10" creationId="{40595FAB-ACD0-DD0D-F879-8D45181FF89C}"/>
          </ac:picMkLst>
        </pc:picChg>
      </pc:sldChg>
      <pc:sldChg chg="add del">
        <pc:chgData name="Juan Manuel Betancourt Osorio" userId="564a3c2e-8e72-47ed-a96f-bd119919f925" providerId="ADAL" clId="{0CC51BD4-CC9A-6945-8F86-AD137F4F3418}" dt="2022-09-07T13:20:51.176" v="3247"/>
        <pc:sldMkLst>
          <pc:docMk/>
          <pc:sldMk cId="4173133946" sldId="1571"/>
        </pc:sldMkLst>
      </pc:sldChg>
      <pc:sldChg chg="addSp delSp modSp mod">
        <pc:chgData name="Juan Manuel Betancourt Osorio" userId="564a3c2e-8e72-47ed-a96f-bd119919f925" providerId="ADAL" clId="{0CC51BD4-CC9A-6945-8F86-AD137F4F3418}" dt="2022-09-09T14:10:57.270" v="6171"/>
        <pc:sldMkLst>
          <pc:docMk/>
          <pc:sldMk cId="1622294490" sldId="1575"/>
        </pc:sldMkLst>
        <pc:spChg chg="add del mod">
          <ac:chgData name="Juan Manuel Betancourt Osorio" userId="564a3c2e-8e72-47ed-a96f-bd119919f925" providerId="ADAL" clId="{0CC51BD4-CC9A-6945-8F86-AD137F4F3418}" dt="2022-09-09T14:10:57.025" v="6170" actId="478"/>
          <ac:spMkLst>
            <pc:docMk/>
            <pc:sldMk cId="1622294490" sldId="1575"/>
            <ac:spMk id="2" creationId="{43E9BF5D-03AB-F6D1-8BEE-66DBBA004DD8}"/>
          </ac:spMkLst>
        </pc:spChg>
        <pc:spChg chg="add mod">
          <ac:chgData name="Juan Manuel Betancourt Osorio" userId="564a3c2e-8e72-47ed-a96f-bd119919f925" providerId="ADAL" clId="{0CC51BD4-CC9A-6945-8F86-AD137F4F3418}" dt="2022-09-09T14:10:57.270" v="6171"/>
          <ac:spMkLst>
            <pc:docMk/>
            <pc:sldMk cId="1622294490" sldId="1575"/>
            <ac:spMk id="7" creationId="{167C9363-C0F6-C944-52FB-0516E69E01D5}"/>
          </ac:spMkLst>
        </pc:spChg>
      </pc:sldChg>
      <pc:sldChg chg="addSp modSp">
        <pc:chgData name="Juan Manuel Betancourt Osorio" userId="564a3c2e-8e72-47ed-a96f-bd119919f925" providerId="ADAL" clId="{0CC51BD4-CC9A-6945-8F86-AD137F4F3418}" dt="2022-09-09T14:11:01.068" v="6172"/>
        <pc:sldMkLst>
          <pc:docMk/>
          <pc:sldMk cId="177349576" sldId="1576"/>
        </pc:sldMkLst>
        <pc:spChg chg="add mod">
          <ac:chgData name="Juan Manuel Betancourt Osorio" userId="564a3c2e-8e72-47ed-a96f-bd119919f925" providerId="ADAL" clId="{0CC51BD4-CC9A-6945-8F86-AD137F4F3418}" dt="2022-09-09T14:11:01.068" v="6172"/>
          <ac:spMkLst>
            <pc:docMk/>
            <pc:sldMk cId="177349576" sldId="1576"/>
            <ac:spMk id="2" creationId="{6B275AAA-48EC-E608-B282-0447D25A4978}"/>
          </ac:spMkLst>
        </pc:spChg>
      </pc:sldChg>
      <pc:sldChg chg="addSp modSp">
        <pc:chgData name="Juan Manuel Betancourt Osorio" userId="564a3c2e-8e72-47ed-a96f-bd119919f925" providerId="ADAL" clId="{0CC51BD4-CC9A-6945-8F86-AD137F4F3418}" dt="2022-09-09T14:11:03.450" v="6173"/>
        <pc:sldMkLst>
          <pc:docMk/>
          <pc:sldMk cId="4055240887" sldId="1577"/>
        </pc:sldMkLst>
        <pc:spChg chg="add mod">
          <ac:chgData name="Juan Manuel Betancourt Osorio" userId="564a3c2e-8e72-47ed-a96f-bd119919f925" providerId="ADAL" clId="{0CC51BD4-CC9A-6945-8F86-AD137F4F3418}" dt="2022-09-09T14:11:03.450" v="6173"/>
          <ac:spMkLst>
            <pc:docMk/>
            <pc:sldMk cId="4055240887" sldId="1577"/>
            <ac:spMk id="2" creationId="{3FC6AD08-9D84-3341-A181-7A21736174BB}"/>
          </ac:spMkLst>
        </pc:spChg>
      </pc:sldChg>
      <pc:sldChg chg="addSp delSp modSp mod">
        <pc:chgData name="Juan Manuel Betancourt Osorio" userId="564a3c2e-8e72-47ed-a96f-bd119919f925" providerId="ADAL" clId="{0CC51BD4-CC9A-6945-8F86-AD137F4F3418}" dt="2022-09-09T14:20:21.148" v="6611" actId="1076"/>
        <pc:sldMkLst>
          <pc:docMk/>
          <pc:sldMk cId="3944153314" sldId="1580"/>
        </pc:sldMkLst>
        <pc:spChg chg="add mod">
          <ac:chgData name="Juan Manuel Betancourt Osorio" userId="564a3c2e-8e72-47ed-a96f-bd119919f925" providerId="ADAL" clId="{0CC51BD4-CC9A-6945-8F86-AD137F4F3418}" dt="2022-09-08T21:42:44.579" v="4254" actId="20577"/>
          <ac:spMkLst>
            <pc:docMk/>
            <pc:sldMk cId="3944153314" sldId="1580"/>
            <ac:spMk id="2" creationId="{5123B9B7-D6B1-B62B-7344-AFFE19979B8C}"/>
          </ac:spMkLst>
        </pc:spChg>
        <pc:spChg chg="del mod">
          <ac:chgData name="Juan Manuel Betancourt Osorio" userId="564a3c2e-8e72-47ed-a96f-bd119919f925" providerId="ADAL" clId="{0CC51BD4-CC9A-6945-8F86-AD137F4F3418}" dt="2022-09-08T21:31:02.260" v="4239" actId="478"/>
          <ac:spMkLst>
            <pc:docMk/>
            <pc:sldMk cId="3944153314" sldId="1580"/>
            <ac:spMk id="3" creationId="{62870B93-3C5A-1D98-0768-835F7ED2B0BB}"/>
          </ac:spMkLst>
        </pc:spChg>
        <pc:spChg chg="add mod">
          <ac:chgData name="Juan Manuel Betancourt Osorio" userId="564a3c2e-8e72-47ed-a96f-bd119919f925" providerId="ADAL" clId="{0CC51BD4-CC9A-6945-8F86-AD137F4F3418}" dt="2022-09-08T23:08:04.121" v="4647" actId="20577"/>
          <ac:spMkLst>
            <pc:docMk/>
            <pc:sldMk cId="3944153314" sldId="1580"/>
            <ac:spMk id="4" creationId="{785C5510-9CE7-410D-BFEA-3C69753F0110}"/>
          </ac:spMkLst>
        </pc:spChg>
        <pc:spChg chg="del">
          <ac:chgData name="Juan Manuel Betancourt Osorio" userId="564a3c2e-8e72-47ed-a96f-bd119919f925" providerId="ADAL" clId="{0CC51BD4-CC9A-6945-8F86-AD137F4F3418}" dt="2022-09-08T21:30:59.264" v="4237" actId="478"/>
          <ac:spMkLst>
            <pc:docMk/>
            <pc:sldMk cId="3944153314" sldId="1580"/>
            <ac:spMk id="5" creationId="{391C4B22-3056-B002-C9F6-AA61E0B3E7C6}"/>
          </ac:spMkLst>
        </pc:spChg>
        <pc:spChg chg="del">
          <ac:chgData name="Juan Manuel Betancourt Osorio" userId="564a3c2e-8e72-47ed-a96f-bd119919f925" providerId="ADAL" clId="{0CC51BD4-CC9A-6945-8F86-AD137F4F3418}" dt="2022-09-08T21:30:54.845" v="4236" actId="478"/>
          <ac:spMkLst>
            <pc:docMk/>
            <pc:sldMk cId="3944153314" sldId="1580"/>
            <ac:spMk id="6" creationId="{9ED6FD59-E44E-45DF-5856-71656E6BD292}"/>
          </ac:spMkLst>
        </pc:spChg>
        <pc:spChg chg="add mod">
          <ac:chgData name="Juan Manuel Betancourt Osorio" userId="564a3c2e-8e72-47ed-a96f-bd119919f925" providerId="ADAL" clId="{0CC51BD4-CC9A-6945-8F86-AD137F4F3418}" dt="2022-09-09T11:42:22.718" v="4821" actId="1076"/>
          <ac:spMkLst>
            <pc:docMk/>
            <pc:sldMk cId="3944153314" sldId="1580"/>
            <ac:spMk id="19" creationId="{D703FCB5-5FA5-8F20-ED15-7F6E1DC6C156}"/>
          </ac:spMkLst>
        </pc:spChg>
        <pc:spChg chg="add mod">
          <ac:chgData name="Juan Manuel Betancourt Osorio" userId="564a3c2e-8e72-47ed-a96f-bd119919f925" providerId="ADAL" clId="{0CC51BD4-CC9A-6945-8F86-AD137F4F3418}" dt="2022-09-09T11:42:28.367" v="4823" actId="1076"/>
          <ac:spMkLst>
            <pc:docMk/>
            <pc:sldMk cId="3944153314" sldId="1580"/>
            <ac:spMk id="21" creationId="{19A982CC-56AD-6DE5-70DD-EB904F0830D9}"/>
          </ac:spMkLst>
        </pc:spChg>
        <pc:spChg chg="add mod">
          <ac:chgData name="Juan Manuel Betancourt Osorio" userId="564a3c2e-8e72-47ed-a96f-bd119919f925" providerId="ADAL" clId="{0CC51BD4-CC9A-6945-8F86-AD137F4F3418}" dt="2022-09-09T11:42:34.945" v="4832" actId="20577"/>
          <ac:spMkLst>
            <pc:docMk/>
            <pc:sldMk cId="3944153314" sldId="1580"/>
            <ac:spMk id="23" creationId="{B772A1A8-3E5A-6749-1A41-6BA67CB50D88}"/>
          </ac:spMkLst>
        </pc:spChg>
        <pc:spChg chg="add mod">
          <ac:chgData name="Juan Manuel Betancourt Osorio" userId="564a3c2e-8e72-47ed-a96f-bd119919f925" providerId="ADAL" clId="{0CC51BD4-CC9A-6945-8F86-AD137F4F3418}" dt="2022-09-09T11:42:40.640" v="4834" actId="1076"/>
          <ac:spMkLst>
            <pc:docMk/>
            <pc:sldMk cId="3944153314" sldId="1580"/>
            <ac:spMk id="25" creationId="{DF464B86-3ACA-E04C-346D-11A92C24E476}"/>
          </ac:spMkLst>
        </pc:spChg>
        <pc:spChg chg="add mod">
          <ac:chgData name="Juan Manuel Betancourt Osorio" userId="564a3c2e-8e72-47ed-a96f-bd119919f925" providerId="ADAL" clId="{0CC51BD4-CC9A-6945-8F86-AD137F4F3418}" dt="2022-09-09T11:43:26.232" v="4852" actId="20577"/>
          <ac:spMkLst>
            <pc:docMk/>
            <pc:sldMk cId="3944153314" sldId="1580"/>
            <ac:spMk id="30" creationId="{C8001443-1EE9-04ED-F801-6DB37A905A93}"/>
          </ac:spMkLst>
        </pc:spChg>
        <pc:spChg chg="add mod">
          <ac:chgData name="Juan Manuel Betancourt Osorio" userId="564a3c2e-8e72-47ed-a96f-bd119919f925" providerId="ADAL" clId="{0CC51BD4-CC9A-6945-8F86-AD137F4F3418}" dt="2022-09-09T11:43:38.586" v="4857" actId="1076"/>
          <ac:spMkLst>
            <pc:docMk/>
            <pc:sldMk cId="3944153314" sldId="1580"/>
            <ac:spMk id="32" creationId="{32AB9235-CF15-3662-825E-C9F03F8793E4}"/>
          </ac:spMkLst>
        </pc:spChg>
        <pc:spChg chg="add mod">
          <ac:chgData name="Juan Manuel Betancourt Osorio" userId="564a3c2e-8e72-47ed-a96f-bd119919f925" providerId="ADAL" clId="{0CC51BD4-CC9A-6945-8F86-AD137F4F3418}" dt="2022-09-09T14:11:09.473" v="6176" actId="20577"/>
          <ac:spMkLst>
            <pc:docMk/>
            <pc:sldMk cId="3944153314" sldId="1580"/>
            <ac:spMk id="34" creationId="{5A2B5F03-0BE1-0AE3-D149-07E44BD10B43}"/>
          </ac:spMkLst>
        </pc:spChg>
        <pc:spChg chg="del mod">
          <ac:chgData name="Juan Manuel Betancourt Osorio" userId="564a3c2e-8e72-47ed-a96f-bd119919f925" providerId="ADAL" clId="{0CC51BD4-CC9A-6945-8F86-AD137F4F3418}" dt="2022-09-08T21:57:34.896" v="4255" actId="478"/>
          <ac:spMkLst>
            <pc:docMk/>
            <pc:sldMk cId="3944153314" sldId="1580"/>
            <ac:spMk id="42" creationId="{1B50FB5A-0E4B-E9A5-A076-D277D1B0B45D}"/>
          </ac:spMkLst>
        </pc:spChg>
        <pc:picChg chg="add del mod">
          <ac:chgData name="Juan Manuel Betancourt Osorio" userId="564a3c2e-8e72-47ed-a96f-bd119919f925" providerId="ADAL" clId="{0CC51BD4-CC9A-6945-8F86-AD137F4F3418}" dt="2022-09-09T11:24:56.513" v="4791" actId="478"/>
          <ac:picMkLst>
            <pc:docMk/>
            <pc:sldMk cId="3944153314" sldId="1580"/>
            <ac:picMk id="7" creationId="{F0C88BE4-86ED-14AB-3855-097E8F330D52}"/>
          </ac:picMkLst>
        </pc:picChg>
        <pc:picChg chg="add mod">
          <ac:chgData name="Juan Manuel Betancourt Osorio" userId="564a3c2e-8e72-47ed-a96f-bd119919f925" providerId="ADAL" clId="{0CC51BD4-CC9A-6945-8F86-AD137F4F3418}" dt="2022-09-09T14:20:15.860" v="6608" actId="1076"/>
          <ac:picMkLst>
            <pc:docMk/>
            <pc:sldMk cId="3944153314" sldId="1580"/>
            <ac:picMk id="18" creationId="{0222BDF4-89BF-2EEE-D1B7-EE8CC7933352}"/>
          </ac:picMkLst>
        </pc:picChg>
        <pc:picChg chg="add mod">
          <ac:chgData name="Juan Manuel Betancourt Osorio" userId="564a3c2e-8e72-47ed-a96f-bd119919f925" providerId="ADAL" clId="{0CC51BD4-CC9A-6945-8F86-AD137F4F3418}" dt="2022-09-09T14:20:13.751" v="6607" actId="1076"/>
          <ac:picMkLst>
            <pc:docMk/>
            <pc:sldMk cId="3944153314" sldId="1580"/>
            <ac:picMk id="36" creationId="{F6549693-8561-DFD7-F82D-11E5FD091823}"/>
          </ac:picMkLst>
        </pc:picChg>
        <pc:picChg chg="add mod">
          <ac:chgData name="Juan Manuel Betancourt Osorio" userId="564a3c2e-8e72-47ed-a96f-bd119919f925" providerId="ADAL" clId="{0CC51BD4-CC9A-6945-8F86-AD137F4F3418}" dt="2022-09-09T14:20:21.148" v="6611" actId="1076"/>
          <ac:picMkLst>
            <pc:docMk/>
            <pc:sldMk cId="3944153314" sldId="1580"/>
            <ac:picMk id="1026" creationId="{1534AA61-BB3A-66A8-D897-E9D8EA491072}"/>
          </ac:picMkLst>
        </pc:picChg>
        <pc:picChg chg="add mod">
          <ac:chgData name="Juan Manuel Betancourt Osorio" userId="564a3c2e-8e72-47ed-a96f-bd119919f925" providerId="ADAL" clId="{0CC51BD4-CC9A-6945-8F86-AD137F4F3418}" dt="2022-09-08T23:08:15.381" v="4651" actId="1076"/>
          <ac:picMkLst>
            <pc:docMk/>
            <pc:sldMk cId="3944153314" sldId="1580"/>
            <ac:picMk id="1026" creationId="{4E6151A5-C94D-8857-EE29-3BDEEBADD2A3}"/>
          </ac:picMkLst>
        </pc:picChg>
        <pc:picChg chg="add del mod">
          <ac:chgData name="Juan Manuel Betancourt Osorio" userId="564a3c2e-8e72-47ed-a96f-bd119919f925" providerId="ADAL" clId="{0CC51BD4-CC9A-6945-8F86-AD137F4F3418}" dt="2022-09-09T11:28:34.957" v="4808" actId="478"/>
          <ac:picMkLst>
            <pc:docMk/>
            <pc:sldMk cId="3944153314" sldId="1580"/>
            <ac:picMk id="1028" creationId="{840F70EB-BDBD-B0CD-F81D-C3A79C301B41}"/>
          </ac:picMkLst>
        </pc:picChg>
        <pc:cxnChg chg="add mod">
          <ac:chgData name="Juan Manuel Betancourt Osorio" userId="564a3c2e-8e72-47ed-a96f-bd119919f925" providerId="ADAL" clId="{0CC51BD4-CC9A-6945-8F86-AD137F4F3418}" dt="2022-09-09T11:43:15.992" v="4849" actId="693"/>
          <ac:cxnSpMkLst>
            <pc:docMk/>
            <pc:sldMk cId="3944153314" sldId="1580"/>
            <ac:cxnSpMk id="29" creationId="{F3B694F6-5D5A-046E-2EC3-CB9E4403CF72}"/>
          </ac:cxnSpMkLst>
        </pc:cxnChg>
      </pc:sldChg>
      <pc:sldChg chg="addSp delSp modSp mod">
        <pc:chgData name="Juan Manuel Betancourt Osorio" userId="564a3c2e-8e72-47ed-a96f-bd119919f925" providerId="ADAL" clId="{0CC51BD4-CC9A-6945-8F86-AD137F4F3418}" dt="2022-09-09T14:11:30.907" v="6189" actId="20577"/>
        <pc:sldMkLst>
          <pc:docMk/>
          <pc:sldMk cId="45822531" sldId="1582"/>
        </pc:sldMkLst>
        <pc:spChg chg="add mod">
          <ac:chgData name="Juan Manuel Betancourt Osorio" userId="564a3c2e-8e72-47ed-a96f-bd119919f925" providerId="ADAL" clId="{0CC51BD4-CC9A-6945-8F86-AD137F4F3418}" dt="2022-09-08T17:56:07.742" v="4228"/>
          <ac:spMkLst>
            <pc:docMk/>
            <pc:sldMk cId="45822531" sldId="1582"/>
            <ac:spMk id="2" creationId="{E1B88ACF-5B77-DD3B-5A36-CF3EFEE3BECE}"/>
          </ac:spMkLst>
        </pc:spChg>
        <pc:spChg chg="add mod">
          <ac:chgData name="Juan Manuel Betancourt Osorio" userId="564a3c2e-8e72-47ed-a96f-bd119919f925" providerId="ADAL" clId="{0CC51BD4-CC9A-6945-8F86-AD137F4F3418}" dt="2022-09-09T14:11:30.907" v="6189" actId="20577"/>
          <ac:spMkLst>
            <pc:docMk/>
            <pc:sldMk cId="45822531" sldId="1582"/>
            <ac:spMk id="8" creationId="{FE7A98AF-0ADB-4F61-A2B8-3B1608E7FD2D}"/>
          </ac:spMkLst>
        </pc:spChg>
        <pc:spChg chg="del">
          <ac:chgData name="Juan Manuel Betancourt Osorio" userId="564a3c2e-8e72-47ed-a96f-bd119919f925" providerId="ADAL" clId="{0CC51BD4-CC9A-6945-8F86-AD137F4F3418}" dt="2022-09-08T17:56:07.547" v="4227" actId="478"/>
          <ac:spMkLst>
            <pc:docMk/>
            <pc:sldMk cId="45822531" sldId="1582"/>
            <ac:spMk id="42" creationId="{1B50FB5A-0E4B-E9A5-A076-D277D1B0B45D}"/>
          </ac:spMkLst>
        </pc:spChg>
      </pc:sldChg>
      <pc:sldChg chg="addSp delSp modSp mod">
        <pc:chgData name="Juan Manuel Betancourt Osorio" userId="564a3c2e-8e72-47ed-a96f-bd119919f925" providerId="ADAL" clId="{0CC51BD4-CC9A-6945-8F86-AD137F4F3418}" dt="2022-09-09T14:11:34.413" v="6190"/>
        <pc:sldMkLst>
          <pc:docMk/>
          <pc:sldMk cId="3065183259" sldId="1583"/>
        </pc:sldMkLst>
        <pc:spChg chg="add mod">
          <ac:chgData name="Juan Manuel Betancourt Osorio" userId="564a3c2e-8e72-47ed-a96f-bd119919f925" providerId="ADAL" clId="{0CC51BD4-CC9A-6945-8F86-AD137F4F3418}" dt="2022-09-08T17:56:11.571" v="4230"/>
          <ac:spMkLst>
            <pc:docMk/>
            <pc:sldMk cId="3065183259" sldId="1583"/>
            <ac:spMk id="2" creationId="{4C04AB18-29D7-67EC-3731-4B1F95C9FEF2}"/>
          </ac:spMkLst>
        </pc:spChg>
        <pc:spChg chg="add mod">
          <ac:chgData name="Juan Manuel Betancourt Osorio" userId="564a3c2e-8e72-47ed-a96f-bd119919f925" providerId="ADAL" clId="{0CC51BD4-CC9A-6945-8F86-AD137F4F3418}" dt="2022-09-09T14:11:34.413" v="6190"/>
          <ac:spMkLst>
            <pc:docMk/>
            <pc:sldMk cId="3065183259" sldId="1583"/>
            <ac:spMk id="8" creationId="{B81B7ED5-CFE1-F5DB-1C7D-ED8AEEAEDC62}"/>
          </ac:spMkLst>
        </pc:spChg>
        <pc:spChg chg="del">
          <ac:chgData name="Juan Manuel Betancourt Osorio" userId="564a3c2e-8e72-47ed-a96f-bd119919f925" providerId="ADAL" clId="{0CC51BD4-CC9A-6945-8F86-AD137F4F3418}" dt="2022-09-08T17:56:11.438" v="4229" actId="478"/>
          <ac:spMkLst>
            <pc:docMk/>
            <pc:sldMk cId="3065183259" sldId="1583"/>
            <ac:spMk id="42" creationId="{1B50FB5A-0E4B-E9A5-A076-D277D1B0B45D}"/>
          </ac:spMkLst>
        </pc:spChg>
      </pc:sldChg>
      <pc:sldChg chg="addSp delSp modSp mod">
        <pc:chgData name="Juan Manuel Betancourt Osorio" userId="564a3c2e-8e72-47ed-a96f-bd119919f925" providerId="ADAL" clId="{0CC51BD4-CC9A-6945-8F86-AD137F4F3418}" dt="2022-09-09T14:11:35.414" v="6191"/>
        <pc:sldMkLst>
          <pc:docMk/>
          <pc:sldMk cId="3466945450" sldId="1584"/>
        </pc:sldMkLst>
        <pc:spChg chg="add mod">
          <ac:chgData name="Juan Manuel Betancourt Osorio" userId="564a3c2e-8e72-47ed-a96f-bd119919f925" providerId="ADAL" clId="{0CC51BD4-CC9A-6945-8F86-AD137F4F3418}" dt="2022-09-08T17:56:15.987" v="4232"/>
          <ac:spMkLst>
            <pc:docMk/>
            <pc:sldMk cId="3466945450" sldId="1584"/>
            <ac:spMk id="2" creationId="{D46EA446-06D9-98C2-9E49-4BFD48891D2D}"/>
          </ac:spMkLst>
        </pc:spChg>
        <pc:spChg chg="add mod">
          <ac:chgData name="Juan Manuel Betancourt Osorio" userId="564a3c2e-8e72-47ed-a96f-bd119919f925" providerId="ADAL" clId="{0CC51BD4-CC9A-6945-8F86-AD137F4F3418}" dt="2022-09-09T14:11:35.414" v="6191"/>
          <ac:spMkLst>
            <pc:docMk/>
            <pc:sldMk cId="3466945450" sldId="1584"/>
            <ac:spMk id="8" creationId="{986F227F-F5B0-CE05-4E7E-747856DBDCC0}"/>
          </ac:spMkLst>
        </pc:spChg>
        <pc:spChg chg="del">
          <ac:chgData name="Juan Manuel Betancourt Osorio" userId="564a3c2e-8e72-47ed-a96f-bd119919f925" providerId="ADAL" clId="{0CC51BD4-CC9A-6945-8F86-AD137F4F3418}" dt="2022-09-08T17:56:15.848" v="4231" actId="478"/>
          <ac:spMkLst>
            <pc:docMk/>
            <pc:sldMk cId="3466945450" sldId="1584"/>
            <ac:spMk id="42" creationId="{1B50FB5A-0E4B-E9A5-A076-D277D1B0B45D}"/>
          </ac:spMkLst>
        </pc:spChg>
      </pc:sldChg>
      <pc:sldChg chg="addSp delSp modSp mod">
        <pc:chgData name="Juan Manuel Betancourt Osorio" userId="564a3c2e-8e72-47ed-a96f-bd119919f925" providerId="ADAL" clId="{0CC51BD4-CC9A-6945-8F86-AD137F4F3418}" dt="2022-09-09T14:11:37.296" v="6192"/>
        <pc:sldMkLst>
          <pc:docMk/>
          <pc:sldMk cId="881568981" sldId="1585"/>
        </pc:sldMkLst>
        <pc:spChg chg="add mod">
          <ac:chgData name="Juan Manuel Betancourt Osorio" userId="564a3c2e-8e72-47ed-a96f-bd119919f925" providerId="ADAL" clId="{0CC51BD4-CC9A-6945-8F86-AD137F4F3418}" dt="2022-09-08T17:56:19.596" v="4234"/>
          <ac:spMkLst>
            <pc:docMk/>
            <pc:sldMk cId="881568981" sldId="1585"/>
            <ac:spMk id="8" creationId="{57257E51-D1CF-4258-7485-BDADDC3E1770}"/>
          </ac:spMkLst>
        </pc:spChg>
        <pc:spChg chg="add mod">
          <ac:chgData name="Juan Manuel Betancourt Osorio" userId="564a3c2e-8e72-47ed-a96f-bd119919f925" providerId="ADAL" clId="{0CC51BD4-CC9A-6945-8F86-AD137F4F3418}" dt="2022-09-09T14:11:37.296" v="6192"/>
          <ac:spMkLst>
            <pc:docMk/>
            <pc:sldMk cId="881568981" sldId="1585"/>
            <ac:spMk id="9" creationId="{238893D5-C3A1-64B9-F6D4-0F747BC8B93E}"/>
          </ac:spMkLst>
        </pc:spChg>
        <pc:spChg chg="del">
          <ac:chgData name="Juan Manuel Betancourt Osorio" userId="564a3c2e-8e72-47ed-a96f-bd119919f925" providerId="ADAL" clId="{0CC51BD4-CC9A-6945-8F86-AD137F4F3418}" dt="2022-09-08T17:56:19.458" v="4233" actId="478"/>
          <ac:spMkLst>
            <pc:docMk/>
            <pc:sldMk cId="881568981" sldId="1585"/>
            <ac:spMk id="42" creationId="{1B50FB5A-0E4B-E9A5-A076-D277D1B0B45D}"/>
          </ac:spMkLst>
        </pc:spChg>
      </pc:sldChg>
      <pc:sldChg chg="addSp modSp mod">
        <pc:chgData name="Juan Manuel Betancourt Osorio" userId="564a3c2e-8e72-47ed-a96f-bd119919f925" providerId="ADAL" clId="{0CC51BD4-CC9A-6945-8F86-AD137F4F3418}" dt="2022-09-09T14:11:50.755" v="6200" actId="20577"/>
        <pc:sldMkLst>
          <pc:docMk/>
          <pc:sldMk cId="3677938319" sldId="1586"/>
        </pc:sldMkLst>
        <pc:spChg chg="add mod">
          <ac:chgData name="Juan Manuel Betancourt Osorio" userId="564a3c2e-8e72-47ed-a96f-bd119919f925" providerId="ADAL" clId="{0CC51BD4-CC9A-6945-8F86-AD137F4F3418}" dt="2022-09-09T14:11:50.755" v="6200" actId="20577"/>
          <ac:spMkLst>
            <pc:docMk/>
            <pc:sldMk cId="3677938319" sldId="1586"/>
            <ac:spMk id="2" creationId="{59C1CB77-4CB9-2DDD-AA04-20AC03A3EF77}"/>
          </ac:spMkLst>
        </pc:spChg>
        <pc:spChg chg="mod">
          <ac:chgData name="Juan Manuel Betancourt Osorio" userId="564a3c2e-8e72-47ed-a96f-bd119919f925" providerId="ADAL" clId="{0CC51BD4-CC9A-6945-8F86-AD137F4F3418}" dt="2022-09-08T23:36:20.083" v="4739" actId="1037"/>
          <ac:spMkLst>
            <pc:docMk/>
            <pc:sldMk cId="3677938319" sldId="1586"/>
            <ac:spMk id="12" creationId="{A8CEE4D7-5030-ED3E-18E5-2FB7991A892E}"/>
          </ac:spMkLst>
        </pc:spChg>
        <pc:spChg chg="mod">
          <ac:chgData name="Juan Manuel Betancourt Osorio" userId="564a3c2e-8e72-47ed-a96f-bd119919f925" providerId="ADAL" clId="{0CC51BD4-CC9A-6945-8F86-AD137F4F3418}" dt="2022-09-08T23:36:21.187" v="4741" actId="1037"/>
          <ac:spMkLst>
            <pc:docMk/>
            <pc:sldMk cId="3677938319" sldId="1586"/>
            <ac:spMk id="16" creationId="{4AC9CAEF-B721-7D06-DEF9-1BBE41E32BD7}"/>
          </ac:spMkLst>
        </pc:spChg>
        <pc:spChg chg="mod">
          <ac:chgData name="Juan Manuel Betancourt Osorio" userId="564a3c2e-8e72-47ed-a96f-bd119919f925" providerId="ADAL" clId="{0CC51BD4-CC9A-6945-8F86-AD137F4F3418}" dt="2022-09-08T23:36:18.972" v="4736" actId="1038"/>
          <ac:spMkLst>
            <pc:docMk/>
            <pc:sldMk cId="3677938319" sldId="1586"/>
            <ac:spMk id="17" creationId="{2938B3BF-67F5-54E6-F471-28AD768CB5DF}"/>
          </ac:spMkLst>
        </pc:spChg>
      </pc:sldChg>
      <pc:sldChg chg="addSp modSp mod">
        <pc:chgData name="Juan Manuel Betancourt Osorio" userId="564a3c2e-8e72-47ed-a96f-bd119919f925" providerId="ADAL" clId="{0CC51BD4-CC9A-6945-8F86-AD137F4F3418}" dt="2022-09-09T14:11:55.680" v="6203" actId="20577"/>
        <pc:sldMkLst>
          <pc:docMk/>
          <pc:sldMk cId="3922150452" sldId="1587"/>
        </pc:sldMkLst>
        <pc:spChg chg="add mod">
          <ac:chgData name="Juan Manuel Betancourt Osorio" userId="564a3c2e-8e72-47ed-a96f-bd119919f925" providerId="ADAL" clId="{0CC51BD4-CC9A-6945-8F86-AD137F4F3418}" dt="2022-09-08T22:09:13.657" v="4645" actId="208"/>
          <ac:spMkLst>
            <pc:docMk/>
            <pc:sldMk cId="3922150452" sldId="1587"/>
            <ac:spMk id="3" creationId="{F0809EB8-9458-1C76-CC6C-9C5E86050D0C}"/>
          </ac:spMkLst>
        </pc:spChg>
        <pc:spChg chg="add mod">
          <ac:chgData name="Juan Manuel Betancourt Osorio" userId="564a3c2e-8e72-47ed-a96f-bd119919f925" providerId="ADAL" clId="{0CC51BD4-CC9A-6945-8F86-AD137F4F3418}" dt="2022-09-09T14:11:55.680" v="6203" actId="20577"/>
          <ac:spMkLst>
            <pc:docMk/>
            <pc:sldMk cId="3922150452" sldId="1587"/>
            <ac:spMk id="4" creationId="{0A730F3C-B4F9-7B82-08D5-90FD17A4E0B7}"/>
          </ac:spMkLst>
        </pc:spChg>
      </pc:sldChg>
      <pc:sldChg chg="addSp modSp mod">
        <pc:chgData name="Juan Manuel Betancourt Osorio" userId="564a3c2e-8e72-47ed-a96f-bd119919f925" providerId="ADAL" clId="{0CC51BD4-CC9A-6945-8F86-AD137F4F3418}" dt="2022-09-09T14:12:01.034" v="6206" actId="20577"/>
        <pc:sldMkLst>
          <pc:docMk/>
          <pc:sldMk cId="2627191998" sldId="1588"/>
        </pc:sldMkLst>
        <pc:spChg chg="add mod">
          <ac:chgData name="Juan Manuel Betancourt Osorio" userId="564a3c2e-8e72-47ed-a96f-bd119919f925" providerId="ADAL" clId="{0CC51BD4-CC9A-6945-8F86-AD137F4F3418}" dt="2022-09-09T14:12:01.034" v="6206" actId="20577"/>
          <ac:spMkLst>
            <pc:docMk/>
            <pc:sldMk cId="2627191998" sldId="1588"/>
            <ac:spMk id="3" creationId="{7D565DDA-68D1-1E25-DFB9-2FB517351FE0}"/>
          </ac:spMkLst>
        </pc:spChg>
      </pc:sldChg>
      <pc:sldChg chg="addSp modSp mod">
        <pc:chgData name="Juan Manuel Betancourt Osorio" userId="564a3c2e-8e72-47ed-a96f-bd119919f925" providerId="ADAL" clId="{0CC51BD4-CC9A-6945-8F86-AD137F4F3418}" dt="2022-09-09T14:12:46.174" v="6225" actId="20577"/>
        <pc:sldMkLst>
          <pc:docMk/>
          <pc:sldMk cId="128488960" sldId="1589"/>
        </pc:sldMkLst>
        <pc:spChg chg="add mod">
          <ac:chgData name="Juan Manuel Betancourt Osorio" userId="564a3c2e-8e72-47ed-a96f-bd119919f925" providerId="ADAL" clId="{0CC51BD4-CC9A-6945-8F86-AD137F4F3418}" dt="2022-09-09T14:12:46.174" v="6225" actId="20577"/>
          <ac:spMkLst>
            <pc:docMk/>
            <pc:sldMk cId="128488960" sldId="1589"/>
            <ac:spMk id="2" creationId="{549812BB-BA0C-3667-221E-22A6277ED0EA}"/>
          </ac:spMkLst>
        </pc:spChg>
        <pc:picChg chg="add mod">
          <ac:chgData name="Juan Manuel Betancourt Osorio" userId="564a3c2e-8e72-47ed-a96f-bd119919f925" providerId="ADAL" clId="{0CC51BD4-CC9A-6945-8F86-AD137F4F3418}" dt="2022-09-08T23:41:09.587" v="4790" actId="1076"/>
          <ac:picMkLst>
            <pc:docMk/>
            <pc:sldMk cId="128488960" sldId="1589"/>
            <ac:picMk id="10" creationId="{31106AF7-B39A-9067-6521-762F779DC0C2}"/>
          </ac:picMkLst>
        </pc:picChg>
      </pc:sldChg>
      <pc:sldChg chg="addSp modSp mod">
        <pc:chgData name="Juan Manuel Betancourt Osorio" userId="564a3c2e-8e72-47ed-a96f-bd119919f925" providerId="ADAL" clId="{0CC51BD4-CC9A-6945-8F86-AD137F4F3418}" dt="2022-09-09T14:12:32.404" v="6220" actId="14100"/>
        <pc:sldMkLst>
          <pc:docMk/>
          <pc:sldMk cId="1306873769" sldId="1590"/>
        </pc:sldMkLst>
        <pc:spChg chg="add mod">
          <ac:chgData name="Juan Manuel Betancourt Osorio" userId="564a3c2e-8e72-47ed-a96f-bd119919f925" providerId="ADAL" clId="{0CC51BD4-CC9A-6945-8F86-AD137F4F3418}" dt="2022-09-09T14:12:32.404" v="6220" actId="14100"/>
          <ac:spMkLst>
            <pc:docMk/>
            <pc:sldMk cId="1306873769" sldId="1590"/>
            <ac:spMk id="3" creationId="{C4C92FC6-113A-AD05-D3C4-6EC623E550CE}"/>
          </ac:spMkLst>
        </pc:spChg>
      </pc:sldChg>
      <pc:sldChg chg="addSp modSp mod">
        <pc:chgData name="Juan Manuel Betancourt Osorio" userId="564a3c2e-8e72-47ed-a96f-bd119919f925" providerId="ADAL" clId="{0CC51BD4-CC9A-6945-8F86-AD137F4F3418}" dt="2022-09-09T14:12:52.847" v="6230" actId="20577"/>
        <pc:sldMkLst>
          <pc:docMk/>
          <pc:sldMk cId="2987251776" sldId="1591"/>
        </pc:sldMkLst>
        <pc:spChg chg="add mod">
          <ac:chgData name="Juan Manuel Betancourt Osorio" userId="564a3c2e-8e72-47ed-a96f-bd119919f925" providerId="ADAL" clId="{0CC51BD4-CC9A-6945-8F86-AD137F4F3418}" dt="2022-09-09T14:12:52.847" v="6230" actId="20577"/>
          <ac:spMkLst>
            <pc:docMk/>
            <pc:sldMk cId="2987251776" sldId="1591"/>
            <ac:spMk id="2" creationId="{5359F27E-F707-E62E-E57C-801A2213A67D}"/>
          </ac:spMkLst>
        </pc:spChg>
      </pc:sldChg>
      <pc:sldChg chg="addSp modSp mod">
        <pc:chgData name="Juan Manuel Betancourt Osorio" userId="564a3c2e-8e72-47ed-a96f-bd119919f925" providerId="ADAL" clId="{0CC51BD4-CC9A-6945-8F86-AD137F4F3418}" dt="2022-09-09T14:13:10.423" v="6233" actId="20577"/>
        <pc:sldMkLst>
          <pc:docMk/>
          <pc:sldMk cId="2875147780" sldId="1592"/>
        </pc:sldMkLst>
        <pc:spChg chg="add mod">
          <ac:chgData name="Juan Manuel Betancourt Osorio" userId="564a3c2e-8e72-47ed-a96f-bd119919f925" providerId="ADAL" clId="{0CC51BD4-CC9A-6945-8F86-AD137F4F3418}" dt="2022-09-09T14:13:10.423" v="6233" actId="20577"/>
          <ac:spMkLst>
            <pc:docMk/>
            <pc:sldMk cId="2875147780" sldId="1592"/>
            <ac:spMk id="2" creationId="{46B1F8DB-6BF7-60FE-A499-CB96C8FF74DF}"/>
          </ac:spMkLst>
        </pc:spChg>
      </pc:sldChg>
      <pc:sldChg chg="addSp modSp mod">
        <pc:chgData name="Juan Manuel Betancourt Osorio" userId="564a3c2e-8e72-47ed-a96f-bd119919f925" providerId="ADAL" clId="{0CC51BD4-CC9A-6945-8F86-AD137F4F3418}" dt="2022-09-09T14:13:24.953" v="6236" actId="20577"/>
        <pc:sldMkLst>
          <pc:docMk/>
          <pc:sldMk cId="1712390514" sldId="1593"/>
        </pc:sldMkLst>
        <pc:spChg chg="add mod">
          <ac:chgData name="Juan Manuel Betancourt Osorio" userId="564a3c2e-8e72-47ed-a96f-bd119919f925" providerId="ADAL" clId="{0CC51BD4-CC9A-6945-8F86-AD137F4F3418}" dt="2022-09-09T14:13:24.953" v="6236" actId="20577"/>
          <ac:spMkLst>
            <pc:docMk/>
            <pc:sldMk cId="1712390514" sldId="1593"/>
            <ac:spMk id="2" creationId="{61416EB0-CAB6-98E3-177B-9C113F1C7806}"/>
          </ac:spMkLst>
        </pc:spChg>
      </pc:sldChg>
      <pc:sldChg chg="del">
        <pc:chgData name="Juan Manuel Betancourt Osorio" userId="564a3c2e-8e72-47ed-a96f-bd119919f925" providerId="ADAL" clId="{0CC51BD4-CC9A-6945-8F86-AD137F4F3418}" dt="2022-09-08T23:34:20.045" v="4683" actId="2696"/>
        <pc:sldMkLst>
          <pc:docMk/>
          <pc:sldMk cId="436138516" sldId="1594"/>
        </pc:sldMkLst>
      </pc:sldChg>
      <pc:sldChg chg="addSp modSp mod">
        <pc:chgData name="Juan Manuel Betancourt Osorio" userId="564a3c2e-8e72-47ed-a96f-bd119919f925" providerId="ADAL" clId="{0CC51BD4-CC9A-6945-8F86-AD137F4F3418}" dt="2022-09-09T14:12:11.749" v="6212" actId="20577"/>
        <pc:sldMkLst>
          <pc:docMk/>
          <pc:sldMk cId="2384879443" sldId="1595"/>
        </pc:sldMkLst>
        <pc:spChg chg="add mod">
          <ac:chgData name="Juan Manuel Betancourt Osorio" userId="564a3c2e-8e72-47ed-a96f-bd119919f925" providerId="ADAL" clId="{0CC51BD4-CC9A-6945-8F86-AD137F4F3418}" dt="2022-09-09T14:12:11.749" v="6212" actId="20577"/>
          <ac:spMkLst>
            <pc:docMk/>
            <pc:sldMk cId="2384879443" sldId="1595"/>
            <ac:spMk id="3" creationId="{30D2D3F6-D2C5-B49B-EE18-284B7E93EDB6}"/>
          </ac:spMkLst>
        </pc:spChg>
      </pc:sldChg>
      <pc:sldChg chg="addSp modSp mod modShow">
        <pc:chgData name="Juan Manuel Betancourt Osorio" userId="564a3c2e-8e72-47ed-a96f-bd119919f925" providerId="ADAL" clId="{0CC51BD4-CC9A-6945-8F86-AD137F4F3418}" dt="2022-09-09T15:56:18.966" v="6679" actId="729"/>
        <pc:sldMkLst>
          <pc:docMk/>
          <pc:sldMk cId="1601973952" sldId="1596"/>
        </pc:sldMkLst>
        <pc:spChg chg="add mod">
          <ac:chgData name="Juan Manuel Betancourt Osorio" userId="564a3c2e-8e72-47ed-a96f-bd119919f925" providerId="ADAL" clId="{0CC51BD4-CC9A-6945-8F86-AD137F4F3418}" dt="2022-09-09T14:12:22.716" v="6215" actId="20577"/>
          <ac:spMkLst>
            <pc:docMk/>
            <pc:sldMk cId="1601973952" sldId="1596"/>
            <ac:spMk id="3" creationId="{E0F8D18A-14E6-8C0E-836C-0240AE40A38E}"/>
          </ac:spMkLst>
        </pc:spChg>
      </pc:sldChg>
      <pc:sldChg chg="addSp modSp">
        <pc:chgData name="Juan Manuel Betancourt Osorio" userId="564a3c2e-8e72-47ed-a96f-bd119919f925" providerId="ADAL" clId="{0CC51BD4-CC9A-6945-8F86-AD137F4F3418}" dt="2022-09-09T14:12:36.013" v="6221"/>
        <pc:sldMkLst>
          <pc:docMk/>
          <pc:sldMk cId="2611073488" sldId="1597"/>
        </pc:sldMkLst>
        <pc:spChg chg="add mod">
          <ac:chgData name="Juan Manuel Betancourt Osorio" userId="564a3c2e-8e72-47ed-a96f-bd119919f925" providerId="ADAL" clId="{0CC51BD4-CC9A-6945-8F86-AD137F4F3418}" dt="2022-09-09T14:12:36.013" v="6221"/>
          <ac:spMkLst>
            <pc:docMk/>
            <pc:sldMk cId="2611073488" sldId="1597"/>
            <ac:spMk id="3" creationId="{8B250B79-193F-854D-10E6-95A655D0ECB8}"/>
          </ac:spMkLst>
        </pc:spChg>
      </pc:sldChg>
      <pc:sldChg chg="addSp modSp">
        <pc:chgData name="Juan Manuel Betancourt Osorio" userId="564a3c2e-8e72-47ed-a96f-bd119919f925" providerId="ADAL" clId="{0CC51BD4-CC9A-6945-8F86-AD137F4F3418}" dt="2022-09-09T14:12:38.957" v="6222"/>
        <pc:sldMkLst>
          <pc:docMk/>
          <pc:sldMk cId="3423185999" sldId="1598"/>
        </pc:sldMkLst>
        <pc:spChg chg="add mod">
          <ac:chgData name="Juan Manuel Betancourt Osorio" userId="564a3c2e-8e72-47ed-a96f-bd119919f925" providerId="ADAL" clId="{0CC51BD4-CC9A-6945-8F86-AD137F4F3418}" dt="2022-09-09T14:12:38.957" v="6222"/>
          <ac:spMkLst>
            <pc:docMk/>
            <pc:sldMk cId="3423185999" sldId="1598"/>
            <ac:spMk id="3" creationId="{0263B061-E0DB-44EA-AA1A-5B3A7BF3889A}"/>
          </ac:spMkLst>
        </pc:spChg>
      </pc:sldChg>
      <pc:sldChg chg="addSp modSp mod">
        <pc:chgData name="Juan Manuel Betancourt Osorio" userId="564a3c2e-8e72-47ed-a96f-bd119919f925" providerId="ADAL" clId="{0CC51BD4-CC9A-6945-8F86-AD137F4F3418}" dt="2022-09-09T14:13:30.589" v="6239" actId="20577"/>
        <pc:sldMkLst>
          <pc:docMk/>
          <pc:sldMk cId="4189971457" sldId="1599"/>
        </pc:sldMkLst>
        <pc:spChg chg="add mod">
          <ac:chgData name="Juan Manuel Betancourt Osorio" userId="564a3c2e-8e72-47ed-a96f-bd119919f925" providerId="ADAL" clId="{0CC51BD4-CC9A-6945-8F86-AD137F4F3418}" dt="2022-09-09T14:13:30.589" v="6239" actId="20577"/>
          <ac:spMkLst>
            <pc:docMk/>
            <pc:sldMk cId="4189971457" sldId="1599"/>
            <ac:spMk id="2" creationId="{389DB341-5816-72A4-0089-812AC6EFE045}"/>
          </ac:spMkLst>
        </pc:spChg>
      </pc:sldChg>
      <pc:sldChg chg="addSp modSp add mod">
        <pc:chgData name="Juan Manuel Betancourt Osorio" userId="564a3c2e-8e72-47ed-a96f-bd119919f925" providerId="ADAL" clId="{0CC51BD4-CC9A-6945-8F86-AD137F4F3418}" dt="2022-09-09T14:11:24.682" v="6184" actId="20577"/>
        <pc:sldMkLst>
          <pc:docMk/>
          <pc:sldMk cId="356290357" sldId="1600"/>
        </pc:sldMkLst>
        <pc:spChg chg="add mod">
          <ac:chgData name="Juan Manuel Betancourt Osorio" userId="564a3c2e-8e72-47ed-a96f-bd119919f925" providerId="ADAL" clId="{0CC51BD4-CC9A-6945-8F86-AD137F4F3418}" dt="2022-09-09T14:11:24.682" v="6184" actId="20577"/>
          <ac:spMkLst>
            <pc:docMk/>
            <pc:sldMk cId="356290357" sldId="1600"/>
            <ac:spMk id="2" creationId="{FAFDE239-9EEA-3B3F-8DEC-B029154BF84C}"/>
          </ac:spMkLst>
        </pc:spChg>
      </pc:sldChg>
      <pc:sldChg chg="addSp delSp modSp add mod">
        <pc:chgData name="Juan Manuel Betancourt Osorio" userId="564a3c2e-8e72-47ed-a96f-bd119919f925" providerId="ADAL" clId="{0CC51BD4-CC9A-6945-8F86-AD137F4F3418}" dt="2022-09-09T14:11:18.675" v="6181" actId="20577"/>
        <pc:sldMkLst>
          <pc:docMk/>
          <pc:sldMk cId="1470631973" sldId="1602"/>
        </pc:sldMkLst>
        <pc:spChg chg="mod">
          <ac:chgData name="Juan Manuel Betancourt Osorio" userId="564a3c2e-8e72-47ed-a96f-bd119919f925" providerId="ADAL" clId="{0CC51BD4-CC9A-6945-8F86-AD137F4F3418}" dt="2022-09-08T23:10:00.653" v="4681" actId="20577"/>
          <ac:spMkLst>
            <pc:docMk/>
            <pc:sldMk cId="1470631973" sldId="1602"/>
            <ac:spMk id="4" creationId="{785C5510-9CE7-410D-BFEA-3C69753F0110}"/>
          </ac:spMkLst>
        </pc:spChg>
        <pc:spChg chg="add mod">
          <ac:chgData name="Juan Manuel Betancourt Osorio" userId="564a3c2e-8e72-47ed-a96f-bd119919f925" providerId="ADAL" clId="{0CC51BD4-CC9A-6945-8F86-AD137F4F3418}" dt="2022-09-09T14:11:18.675" v="6181" actId="20577"/>
          <ac:spMkLst>
            <pc:docMk/>
            <pc:sldMk cId="1470631973" sldId="1602"/>
            <ac:spMk id="6" creationId="{662C79B4-CEB3-2C1F-5EB4-6C021C4A5DFD}"/>
          </ac:spMkLst>
        </pc:spChg>
        <pc:picChg chg="del">
          <ac:chgData name="Juan Manuel Betancourt Osorio" userId="564a3c2e-8e72-47ed-a96f-bd119919f925" providerId="ADAL" clId="{0CC51BD4-CC9A-6945-8F86-AD137F4F3418}" dt="2022-09-08T23:09:39.215" v="4663" actId="478"/>
          <ac:picMkLst>
            <pc:docMk/>
            <pc:sldMk cId="1470631973" sldId="1602"/>
            <ac:picMk id="7" creationId="{F0C88BE4-86ED-14AB-3855-097E8F330D52}"/>
          </ac:picMkLst>
        </pc:picChg>
        <pc:picChg chg="del">
          <ac:chgData name="Juan Manuel Betancourt Osorio" userId="564a3c2e-8e72-47ed-a96f-bd119919f925" providerId="ADAL" clId="{0CC51BD4-CC9A-6945-8F86-AD137F4F3418}" dt="2022-09-08T23:09:40.599" v="4664" actId="478"/>
          <ac:picMkLst>
            <pc:docMk/>
            <pc:sldMk cId="1470631973" sldId="1602"/>
            <ac:picMk id="1026" creationId="{4E6151A5-C94D-8857-EE29-3BDEEBADD2A3}"/>
          </ac:picMkLst>
        </pc:picChg>
      </pc:sldChg>
      <pc:sldChg chg="addSp modSp">
        <pc:chgData name="Juan Manuel Betancourt Osorio" userId="564a3c2e-8e72-47ed-a96f-bd119919f925" providerId="ADAL" clId="{0CC51BD4-CC9A-6945-8F86-AD137F4F3418}" dt="2022-09-09T14:13:49.436" v="6246"/>
        <pc:sldMkLst>
          <pc:docMk/>
          <pc:sldMk cId="1796686024" sldId="1603"/>
        </pc:sldMkLst>
        <pc:spChg chg="add mod">
          <ac:chgData name="Juan Manuel Betancourt Osorio" userId="564a3c2e-8e72-47ed-a96f-bd119919f925" providerId="ADAL" clId="{0CC51BD4-CC9A-6945-8F86-AD137F4F3418}" dt="2022-09-09T14:13:49.436" v="6246"/>
          <ac:spMkLst>
            <pc:docMk/>
            <pc:sldMk cId="1796686024" sldId="1603"/>
            <ac:spMk id="2" creationId="{DD78C9BE-22C7-BB00-0267-0E0BD6C2DAE7}"/>
          </ac:spMkLst>
        </pc:spChg>
      </pc:sldChg>
      <pc:sldChg chg="addSp modSp">
        <pc:chgData name="Juan Manuel Betancourt Osorio" userId="564a3c2e-8e72-47ed-a96f-bd119919f925" providerId="ADAL" clId="{0CC51BD4-CC9A-6945-8F86-AD137F4F3418}" dt="2022-09-09T14:13:55.770" v="6248"/>
        <pc:sldMkLst>
          <pc:docMk/>
          <pc:sldMk cId="1079179762" sldId="1604"/>
        </pc:sldMkLst>
        <pc:spChg chg="add mod">
          <ac:chgData name="Juan Manuel Betancourt Osorio" userId="564a3c2e-8e72-47ed-a96f-bd119919f925" providerId="ADAL" clId="{0CC51BD4-CC9A-6945-8F86-AD137F4F3418}" dt="2022-09-09T14:13:55.770" v="6248"/>
          <ac:spMkLst>
            <pc:docMk/>
            <pc:sldMk cId="1079179762" sldId="1604"/>
            <ac:spMk id="2" creationId="{21820CC4-CC9E-EC83-3C03-2C338A77FADE}"/>
          </ac:spMkLst>
        </pc:spChg>
      </pc:sldChg>
      <pc:sldChg chg="addSp modSp">
        <pc:chgData name="Juan Manuel Betancourt Osorio" userId="564a3c2e-8e72-47ed-a96f-bd119919f925" providerId="ADAL" clId="{0CC51BD4-CC9A-6945-8F86-AD137F4F3418}" dt="2022-09-09T14:13:58.394" v="6249"/>
        <pc:sldMkLst>
          <pc:docMk/>
          <pc:sldMk cId="3048566379" sldId="1605"/>
        </pc:sldMkLst>
        <pc:spChg chg="add mod">
          <ac:chgData name="Juan Manuel Betancourt Osorio" userId="564a3c2e-8e72-47ed-a96f-bd119919f925" providerId="ADAL" clId="{0CC51BD4-CC9A-6945-8F86-AD137F4F3418}" dt="2022-09-09T14:13:58.394" v="6249"/>
          <ac:spMkLst>
            <pc:docMk/>
            <pc:sldMk cId="3048566379" sldId="1605"/>
            <ac:spMk id="4" creationId="{1C9F1614-1DDF-4FDA-2FF0-77F3A43106D8}"/>
          </ac:spMkLst>
        </pc:spChg>
      </pc:sldChg>
      <pc:sldChg chg="addSp modSp mod">
        <pc:chgData name="Juan Manuel Betancourt Osorio" userId="564a3c2e-8e72-47ed-a96f-bd119919f925" providerId="ADAL" clId="{0CC51BD4-CC9A-6945-8F86-AD137F4F3418}" dt="2022-09-09T14:13:35.607" v="6242" actId="20577"/>
        <pc:sldMkLst>
          <pc:docMk/>
          <pc:sldMk cId="1198001610" sldId="1606"/>
        </pc:sldMkLst>
        <pc:spChg chg="add mod">
          <ac:chgData name="Juan Manuel Betancourt Osorio" userId="564a3c2e-8e72-47ed-a96f-bd119919f925" providerId="ADAL" clId="{0CC51BD4-CC9A-6945-8F86-AD137F4F3418}" dt="2022-09-09T14:13:35.607" v="6242" actId="20577"/>
          <ac:spMkLst>
            <pc:docMk/>
            <pc:sldMk cId="1198001610" sldId="1606"/>
            <ac:spMk id="8" creationId="{D8ECD096-75FD-CD06-B428-3CCB2AE1021F}"/>
          </ac:spMkLst>
        </pc:spChg>
      </pc:sldChg>
      <pc:sldChg chg="addSp modSp mod">
        <pc:chgData name="Juan Manuel Betancourt Osorio" userId="564a3c2e-8e72-47ed-a96f-bd119919f925" providerId="ADAL" clId="{0CC51BD4-CC9A-6945-8F86-AD137F4F3418}" dt="2022-09-09T14:13:50.996" v="6247"/>
        <pc:sldMkLst>
          <pc:docMk/>
          <pc:sldMk cId="2096314527" sldId="1607"/>
        </pc:sldMkLst>
        <pc:spChg chg="mod">
          <ac:chgData name="Juan Manuel Betancourt Osorio" userId="564a3c2e-8e72-47ed-a96f-bd119919f925" providerId="ADAL" clId="{0CC51BD4-CC9A-6945-8F86-AD137F4F3418}" dt="2022-09-09T13:58:10.654" v="6128" actId="20577"/>
          <ac:spMkLst>
            <pc:docMk/>
            <pc:sldMk cId="2096314527" sldId="1607"/>
            <ac:spMk id="11" creationId="{EBC84920-09F1-A9DA-3E1A-F6B45750E04B}"/>
          </ac:spMkLst>
        </pc:spChg>
        <pc:spChg chg="add mod">
          <ac:chgData name="Juan Manuel Betancourt Osorio" userId="564a3c2e-8e72-47ed-a96f-bd119919f925" providerId="ADAL" clId="{0CC51BD4-CC9A-6945-8F86-AD137F4F3418}" dt="2022-09-09T14:13:50.996" v="6247"/>
          <ac:spMkLst>
            <pc:docMk/>
            <pc:sldMk cId="2096314527" sldId="1607"/>
            <ac:spMk id="12" creationId="{34AC0341-FACB-C2C0-0729-8F504D8F3DF1}"/>
          </ac:spMkLst>
        </pc:spChg>
      </pc:sldChg>
      <pc:sldChg chg="delSp modSp add del mod ord">
        <pc:chgData name="Juan Manuel Betancourt Osorio" userId="564a3c2e-8e72-47ed-a96f-bd119919f925" providerId="ADAL" clId="{0CC51BD4-CC9A-6945-8F86-AD137F4F3418}" dt="2022-09-09T15:06:29.735" v="6674" actId="2696"/>
        <pc:sldMkLst>
          <pc:docMk/>
          <pc:sldMk cId="126763842" sldId="1608"/>
        </pc:sldMkLst>
        <pc:spChg chg="mod">
          <ac:chgData name="Juan Manuel Betancourt Osorio" userId="564a3c2e-8e72-47ed-a96f-bd119919f925" providerId="ADAL" clId="{0CC51BD4-CC9A-6945-8F86-AD137F4F3418}" dt="2022-09-09T14:57:29.009" v="6652" actId="1076"/>
          <ac:spMkLst>
            <pc:docMk/>
            <pc:sldMk cId="126763842" sldId="1608"/>
            <ac:spMk id="3" creationId="{0BA8E0C9-F42B-40F8-03E1-9526B991049B}"/>
          </ac:spMkLst>
        </pc:spChg>
        <pc:spChg chg="mod">
          <ac:chgData name="Juan Manuel Betancourt Osorio" userId="564a3c2e-8e72-47ed-a96f-bd119919f925" providerId="ADAL" clId="{0CC51BD4-CC9A-6945-8F86-AD137F4F3418}" dt="2022-09-09T14:57:29.009" v="6652" actId="1076"/>
          <ac:spMkLst>
            <pc:docMk/>
            <pc:sldMk cId="126763842" sldId="1608"/>
            <ac:spMk id="6" creationId="{EE99E679-3198-1EB0-1630-9C2ABF7E2559}"/>
          </ac:spMkLst>
        </pc:spChg>
        <pc:spChg chg="mod">
          <ac:chgData name="Juan Manuel Betancourt Osorio" userId="564a3c2e-8e72-47ed-a96f-bd119919f925" providerId="ADAL" clId="{0CC51BD4-CC9A-6945-8F86-AD137F4F3418}" dt="2022-09-09T14:57:29.009" v="6652" actId="1076"/>
          <ac:spMkLst>
            <pc:docMk/>
            <pc:sldMk cId="126763842" sldId="1608"/>
            <ac:spMk id="8" creationId="{3A35DEAF-55AD-F9CB-CBE3-489E780ACC3E}"/>
          </ac:spMkLst>
        </pc:spChg>
        <pc:spChg chg="mod">
          <ac:chgData name="Juan Manuel Betancourt Osorio" userId="564a3c2e-8e72-47ed-a96f-bd119919f925" providerId="ADAL" clId="{0CC51BD4-CC9A-6945-8F86-AD137F4F3418}" dt="2022-09-09T14:57:29.009" v="6652" actId="1076"/>
          <ac:spMkLst>
            <pc:docMk/>
            <pc:sldMk cId="126763842" sldId="1608"/>
            <ac:spMk id="9" creationId="{4A88011A-3BCA-41CD-8DB9-ABAEECFF9084}"/>
          </ac:spMkLst>
        </pc:spChg>
        <pc:spChg chg="mod">
          <ac:chgData name="Juan Manuel Betancourt Osorio" userId="564a3c2e-8e72-47ed-a96f-bd119919f925" providerId="ADAL" clId="{0CC51BD4-CC9A-6945-8F86-AD137F4F3418}" dt="2022-09-09T14:57:29.009" v="6652" actId="1076"/>
          <ac:spMkLst>
            <pc:docMk/>
            <pc:sldMk cId="126763842" sldId="1608"/>
            <ac:spMk id="10" creationId="{FD26733A-2E1B-15C1-2DA2-61EB89979311}"/>
          </ac:spMkLst>
        </pc:spChg>
        <pc:graphicFrameChg chg="del">
          <ac:chgData name="Juan Manuel Betancourt Osorio" userId="564a3c2e-8e72-47ed-a96f-bd119919f925" providerId="ADAL" clId="{0CC51BD4-CC9A-6945-8F86-AD137F4F3418}" dt="2022-09-09T14:57:02.252" v="6646" actId="478"/>
          <ac:graphicFrameMkLst>
            <pc:docMk/>
            <pc:sldMk cId="126763842" sldId="1608"/>
            <ac:graphicFrameMk id="7" creationId="{C05846EA-7663-7F06-5048-B6BE8823D17E}"/>
          </ac:graphicFrameMkLst>
        </pc:graphicFrameChg>
        <pc:picChg chg="mod">
          <ac:chgData name="Juan Manuel Betancourt Osorio" userId="564a3c2e-8e72-47ed-a96f-bd119919f925" providerId="ADAL" clId="{0CC51BD4-CC9A-6945-8F86-AD137F4F3418}" dt="2022-09-09T14:57:29.009" v="6652" actId="1076"/>
          <ac:picMkLst>
            <pc:docMk/>
            <pc:sldMk cId="126763842" sldId="1608"/>
            <ac:picMk id="2" creationId="{7C77B4A9-99C3-84F4-B433-01BA24F18D41}"/>
          </ac:picMkLst>
        </pc:picChg>
      </pc:sldChg>
    </pc:docChg>
  </pc:docChgLst>
  <pc:docChgLst>
    <pc:chgData name="Ariel Rodriguez Rojas" userId="S::jp.rodriguezr2@uniandes.edu.co::f203edef-e99f-4492-88de-86ec23d69b8b" providerId="AD" clId="Web-{0A19D4CD-C589-1C00-76D8-1CF56F5844FA}"/>
    <pc:docChg chg="addSld">
      <pc:chgData name="Ariel Rodriguez Rojas" userId="S::jp.rodriguezr2@uniandes.edu.co::f203edef-e99f-4492-88de-86ec23d69b8b" providerId="AD" clId="Web-{0A19D4CD-C589-1C00-76D8-1CF56F5844FA}" dt="2022-10-26T18:23:00.224" v="0"/>
      <pc:docMkLst>
        <pc:docMk/>
      </pc:docMkLst>
      <pc:sldChg chg="add replId">
        <pc:chgData name="Ariel Rodriguez Rojas" userId="S::jp.rodriguezr2@uniandes.edu.co::f203edef-e99f-4492-88de-86ec23d69b8b" providerId="AD" clId="Web-{0A19D4CD-C589-1C00-76D8-1CF56F5844FA}" dt="2022-10-26T18:23:00.224" v="0"/>
        <pc:sldMkLst>
          <pc:docMk/>
          <pc:sldMk cId="1649013467" sldId="1618"/>
        </pc:sldMkLst>
      </pc:sldChg>
    </pc:docChg>
  </pc:docChgLst>
  <pc:docChgLst>
    <pc:chgData name="Alfaima Lucia Solano Blanco" userId="8ff4d46d-d35d-4c23-bd44-99bb73a28002" providerId="ADAL" clId="{ED68EE93-B458-45D1-ABD0-6169AC4EBC19}"/>
    <pc:docChg chg="undo custSel modSld modMainMaster">
      <pc:chgData name="Alfaima Lucia Solano Blanco" userId="8ff4d46d-d35d-4c23-bd44-99bb73a28002" providerId="ADAL" clId="{ED68EE93-B458-45D1-ABD0-6169AC4EBC19}" dt="2022-09-01T13:47:14.959" v="207" actId="1076"/>
      <pc:docMkLst>
        <pc:docMk/>
      </pc:docMkLst>
      <pc:sldChg chg="addSp delSp modSp mod">
        <pc:chgData name="Alfaima Lucia Solano Blanco" userId="8ff4d46d-d35d-4c23-bd44-99bb73a28002" providerId="ADAL" clId="{ED68EE93-B458-45D1-ABD0-6169AC4EBC19}" dt="2022-09-01T13:46:54.967" v="206" actId="1076"/>
        <pc:sldMkLst>
          <pc:docMk/>
          <pc:sldMk cId="1789327109" sldId="1528"/>
        </pc:sldMkLst>
        <pc:spChg chg="mod">
          <ac:chgData name="Alfaima Lucia Solano Blanco" userId="8ff4d46d-d35d-4c23-bd44-99bb73a28002" providerId="ADAL" clId="{ED68EE93-B458-45D1-ABD0-6169AC4EBC19}" dt="2022-09-01T13:46:54.967" v="206" actId="1076"/>
          <ac:spMkLst>
            <pc:docMk/>
            <pc:sldMk cId="1789327109" sldId="1528"/>
            <ac:spMk id="17" creationId="{69C8D16D-D81A-45B2-A903-144C664C2516}"/>
          </ac:spMkLst>
        </pc:spChg>
        <pc:spChg chg="add mod">
          <ac:chgData name="Alfaima Lucia Solano Blanco" userId="8ff4d46d-d35d-4c23-bd44-99bb73a28002" providerId="ADAL" clId="{ED68EE93-B458-45D1-ABD0-6169AC4EBC19}" dt="2022-09-01T13:44:29.215" v="140" actId="207"/>
          <ac:spMkLst>
            <pc:docMk/>
            <pc:sldMk cId="1789327109" sldId="1528"/>
            <ac:spMk id="19" creationId="{A68D2736-9FB3-94CB-F60D-EF65700CC1C0}"/>
          </ac:spMkLst>
        </pc:spChg>
        <pc:spChg chg="add mod">
          <ac:chgData name="Alfaima Lucia Solano Blanco" userId="8ff4d46d-d35d-4c23-bd44-99bb73a28002" providerId="ADAL" clId="{ED68EE93-B458-45D1-ABD0-6169AC4EBC19}" dt="2022-09-01T13:44:46.777" v="145" actId="207"/>
          <ac:spMkLst>
            <pc:docMk/>
            <pc:sldMk cId="1789327109" sldId="1528"/>
            <ac:spMk id="23" creationId="{5ED7D635-F296-1F6D-64EE-65DE20B7F38A}"/>
          </ac:spMkLst>
        </pc:spChg>
        <pc:spChg chg="add mod">
          <ac:chgData name="Alfaima Lucia Solano Blanco" userId="8ff4d46d-d35d-4c23-bd44-99bb73a28002" providerId="ADAL" clId="{ED68EE93-B458-45D1-ABD0-6169AC4EBC19}" dt="2022-09-01T13:46:47.691" v="204" actId="1037"/>
          <ac:spMkLst>
            <pc:docMk/>
            <pc:sldMk cId="1789327109" sldId="1528"/>
            <ac:spMk id="24" creationId="{86B5639B-5EDD-FEC7-F492-3C1D1B5941A5}"/>
          </ac:spMkLst>
        </pc:spChg>
        <pc:spChg chg="add mod">
          <ac:chgData name="Alfaima Lucia Solano Blanco" userId="8ff4d46d-d35d-4c23-bd44-99bb73a28002" providerId="ADAL" clId="{ED68EE93-B458-45D1-ABD0-6169AC4EBC19}" dt="2022-09-01T13:46:52.149" v="205" actId="1076"/>
          <ac:spMkLst>
            <pc:docMk/>
            <pc:sldMk cId="1789327109" sldId="1528"/>
            <ac:spMk id="25" creationId="{E0CDDAAA-EBAF-E750-EEE8-D9060C6679C6}"/>
          </ac:spMkLst>
        </pc:spChg>
        <pc:spChg chg="add mod">
          <ac:chgData name="Alfaima Lucia Solano Blanco" userId="8ff4d46d-d35d-4c23-bd44-99bb73a28002" providerId="ADAL" clId="{ED68EE93-B458-45D1-ABD0-6169AC4EBC19}" dt="2022-09-01T13:46:42.536" v="190" actId="207"/>
          <ac:spMkLst>
            <pc:docMk/>
            <pc:sldMk cId="1789327109" sldId="1528"/>
            <ac:spMk id="26" creationId="{41A3E758-2C2E-0303-DE35-BD88754985CB}"/>
          </ac:spMkLst>
        </pc:spChg>
        <pc:spChg chg="mod">
          <ac:chgData name="Alfaima Lucia Solano Blanco" userId="8ff4d46d-d35d-4c23-bd44-99bb73a28002" providerId="ADAL" clId="{ED68EE93-B458-45D1-ABD0-6169AC4EBC19}" dt="2022-09-01T13:46:47.691" v="204" actId="1037"/>
          <ac:spMkLst>
            <pc:docMk/>
            <pc:sldMk cId="1789327109" sldId="1528"/>
            <ac:spMk id="39" creationId="{8D20DDEA-BA9F-4410-8231-FB2C29B9CB0C}"/>
          </ac:spMkLst>
        </pc:spChg>
        <pc:spChg chg="mod">
          <ac:chgData name="Alfaima Lucia Solano Blanco" userId="8ff4d46d-d35d-4c23-bd44-99bb73a28002" providerId="ADAL" clId="{ED68EE93-B458-45D1-ABD0-6169AC4EBC19}" dt="2022-09-01T13:46:47.691" v="204" actId="1037"/>
          <ac:spMkLst>
            <pc:docMk/>
            <pc:sldMk cId="1789327109" sldId="1528"/>
            <ac:spMk id="41" creationId="{4794C24B-A2B7-440A-99E4-142527BBA6AF}"/>
          </ac:spMkLst>
        </pc:spChg>
        <pc:spChg chg="mod">
          <ac:chgData name="Alfaima Lucia Solano Blanco" userId="8ff4d46d-d35d-4c23-bd44-99bb73a28002" providerId="ADAL" clId="{ED68EE93-B458-45D1-ABD0-6169AC4EBC19}" dt="2022-09-01T13:46:47.691" v="204" actId="1037"/>
          <ac:spMkLst>
            <pc:docMk/>
            <pc:sldMk cId="1789327109" sldId="1528"/>
            <ac:spMk id="43" creationId="{FA52B04B-B3D7-4315-83B3-D3BD0F5CFA9D}"/>
          </ac:spMkLst>
        </pc:spChg>
        <pc:spChg chg="mod">
          <ac:chgData name="Alfaima Lucia Solano Blanco" userId="8ff4d46d-d35d-4c23-bd44-99bb73a28002" providerId="ADAL" clId="{ED68EE93-B458-45D1-ABD0-6169AC4EBC19}" dt="2022-09-01T13:45:01.033" v="146" actId="207"/>
          <ac:spMkLst>
            <pc:docMk/>
            <pc:sldMk cId="1789327109" sldId="1528"/>
            <ac:spMk id="69" creationId="{6CDB2531-6DF4-4027-8DA7-F46E09A75C23}"/>
          </ac:spMkLst>
        </pc:spChg>
        <pc:spChg chg="mod">
          <ac:chgData name="Alfaima Lucia Solano Blanco" userId="8ff4d46d-d35d-4c23-bd44-99bb73a28002" providerId="ADAL" clId="{ED68EE93-B458-45D1-ABD0-6169AC4EBC19}" dt="2022-09-01T13:45:12.585" v="147" actId="207"/>
          <ac:spMkLst>
            <pc:docMk/>
            <pc:sldMk cId="1789327109" sldId="1528"/>
            <ac:spMk id="71" creationId="{E28F8D7A-8CD1-4705-906F-D86AE146EDE1}"/>
          </ac:spMkLst>
        </pc:spChg>
        <pc:spChg chg="mod">
          <ac:chgData name="Alfaima Lucia Solano Blanco" userId="8ff4d46d-d35d-4c23-bd44-99bb73a28002" providerId="ADAL" clId="{ED68EE93-B458-45D1-ABD0-6169AC4EBC19}" dt="2022-09-01T13:45:20.783" v="148" actId="207"/>
          <ac:spMkLst>
            <pc:docMk/>
            <pc:sldMk cId="1789327109" sldId="1528"/>
            <ac:spMk id="76" creationId="{253867EE-C57D-4B75-8029-D6696BD1EB2C}"/>
          </ac:spMkLst>
        </pc:spChg>
        <pc:picChg chg="del mod">
          <ac:chgData name="Alfaima Lucia Solano Blanco" userId="8ff4d46d-d35d-4c23-bd44-99bb73a28002" providerId="ADAL" clId="{ED68EE93-B458-45D1-ABD0-6169AC4EBC19}" dt="2022-09-01T13:44:00.871" v="130" actId="478"/>
          <ac:picMkLst>
            <pc:docMk/>
            <pc:sldMk cId="1789327109" sldId="1528"/>
            <ac:picMk id="5" creationId="{BE3791C3-5CAF-6A4E-D9A1-1D7BE052FB7F}"/>
          </ac:picMkLst>
        </pc:picChg>
        <pc:picChg chg="del">
          <ac:chgData name="Alfaima Lucia Solano Blanco" userId="8ff4d46d-d35d-4c23-bd44-99bb73a28002" providerId="ADAL" clId="{ED68EE93-B458-45D1-ABD0-6169AC4EBC19}" dt="2022-09-01T13:44:33.046" v="141" actId="478"/>
          <ac:picMkLst>
            <pc:docMk/>
            <pc:sldMk cId="1789327109" sldId="1528"/>
            <ac:picMk id="11" creationId="{5D4F7955-E258-54A7-ACE8-AB6EF757EBA5}"/>
          </ac:picMkLst>
        </pc:picChg>
        <pc:picChg chg="add del">
          <ac:chgData name="Alfaima Lucia Solano Blanco" userId="8ff4d46d-d35d-4c23-bd44-99bb73a28002" providerId="ADAL" clId="{ED68EE93-B458-45D1-ABD0-6169AC4EBC19}" dt="2022-09-01T13:44:37.568" v="144" actId="478"/>
          <ac:picMkLst>
            <pc:docMk/>
            <pc:sldMk cId="1789327109" sldId="1528"/>
            <ac:picMk id="13" creationId="{246F4C9D-4C49-383B-FE01-3FF47870F229}"/>
          </ac:picMkLst>
        </pc:picChg>
        <pc:picChg chg="add del mod">
          <ac:chgData name="Alfaima Lucia Solano Blanco" userId="8ff4d46d-d35d-4c23-bd44-99bb73a28002" providerId="ADAL" clId="{ED68EE93-B458-45D1-ABD0-6169AC4EBC19}" dt="2022-09-01T13:44:05.149" v="132" actId="478"/>
          <ac:picMkLst>
            <pc:docMk/>
            <pc:sldMk cId="1789327109" sldId="1528"/>
            <ac:picMk id="16" creationId="{404F45E7-7497-13B6-697C-BF344C0F0A09}"/>
          </ac:picMkLst>
        </pc:picChg>
        <pc:picChg chg="add del mod">
          <ac:chgData name="Alfaima Lucia Solano Blanco" userId="8ff4d46d-d35d-4c23-bd44-99bb73a28002" providerId="ADAL" clId="{ED68EE93-B458-45D1-ABD0-6169AC4EBC19}" dt="2022-09-01T13:44:15.028" v="136" actId="478"/>
          <ac:picMkLst>
            <pc:docMk/>
            <pc:sldMk cId="1789327109" sldId="1528"/>
            <ac:picMk id="18" creationId="{DFDA6C2F-0D5B-A1CA-2883-1CB0631B3200}"/>
          </ac:picMkLst>
        </pc:picChg>
        <pc:picChg chg="mod">
          <ac:chgData name="Alfaima Lucia Solano Blanco" userId="8ff4d46d-d35d-4c23-bd44-99bb73a28002" providerId="ADAL" clId="{ED68EE93-B458-45D1-ABD0-6169AC4EBC19}" dt="2022-09-01T13:46:47.691" v="204" actId="1037"/>
          <ac:picMkLst>
            <pc:docMk/>
            <pc:sldMk cId="1789327109" sldId="1528"/>
            <ac:picMk id="27" creationId="{AEB69DD3-D3C8-4FE9-A422-459D4AD28A5A}"/>
          </ac:picMkLst>
        </pc:picChg>
        <pc:picChg chg="mod">
          <ac:chgData name="Alfaima Lucia Solano Blanco" userId="8ff4d46d-d35d-4c23-bd44-99bb73a28002" providerId="ADAL" clId="{ED68EE93-B458-45D1-ABD0-6169AC4EBC19}" dt="2022-09-01T13:46:47.691" v="204" actId="1037"/>
          <ac:picMkLst>
            <pc:docMk/>
            <pc:sldMk cId="1789327109" sldId="1528"/>
            <ac:picMk id="30" creationId="{23C6A65B-7CD9-4622-8EB5-546F6CDB7383}"/>
          </ac:picMkLst>
        </pc:picChg>
        <pc:picChg chg="del mod">
          <ac:chgData name="Alfaima Lucia Solano Blanco" userId="8ff4d46d-d35d-4c23-bd44-99bb73a28002" providerId="ADAL" clId="{ED68EE93-B458-45D1-ABD0-6169AC4EBC19}" dt="2022-09-01T13:45:48.955" v="152" actId="478"/>
          <ac:picMkLst>
            <pc:docMk/>
            <pc:sldMk cId="1789327109" sldId="1528"/>
            <ac:picMk id="34" creationId="{5290B792-A3DB-4BF2-BE38-C75C7D6DAC00}"/>
          </ac:picMkLst>
        </pc:picChg>
        <pc:picChg chg="mod">
          <ac:chgData name="Alfaima Lucia Solano Blanco" userId="8ff4d46d-d35d-4c23-bd44-99bb73a28002" providerId="ADAL" clId="{ED68EE93-B458-45D1-ABD0-6169AC4EBC19}" dt="2022-09-01T13:46:47.691" v="204" actId="1037"/>
          <ac:picMkLst>
            <pc:docMk/>
            <pc:sldMk cId="1789327109" sldId="1528"/>
            <ac:picMk id="1026" creationId="{F2B321C7-A4DE-4145-83AC-9EC40CC9BD31}"/>
          </ac:picMkLst>
        </pc:picChg>
      </pc:sldChg>
      <pc:sldChg chg="modSp mod">
        <pc:chgData name="Alfaima Lucia Solano Blanco" userId="8ff4d46d-d35d-4c23-bd44-99bb73a28002" providerId="ADAL" clId="{ED68EE93-B458-45D1-ABD0-6169AC4EBC19}" dt="2022-09-01T13:47:14.959" v="207" actId="1076"/>
        <pc:sldMkLst>
          <pc:docMk/>
          <pc:sldMk cId="4243675219" sldId="1550"/>
        </pc:sldMkLst>
        <pc:picChg chg="mod">
          <ac:chgData name="Alfaima Lucia Solano Blanco" userId="8ff4d46d-d35d-4c23-bd44-99bb73a28002" providerId="ADAL" clId="{ED68EE93-B458-45D1-ABD0-6169AC4EBC19}" dt="2022-09-01T13:47:14.959" v="207" actId="1076"/>
          <ac:picMkLst>
            <pc:docMk/>
            <pc:sldMk cId="4243675219" sldId="1550"/>
            <ac:picMk id="6" creationId="{08DFF455-8E57-8161-1386-2ACD63419273}"/>
          </ac:picMkLst>
        </pc:picChg>
      </pc:sldChg>
      <pc:sldMasterChg chg="addSp delSp modSp mod">
        <pc:chgData name="Alfaima Lucia Solano Blanco" userId="8ff4d46d-d35d-4c23-bd44-99bb73a28002" providerId="ADAL" clId="{ED68EE93-B458-45D1-ABD0-6169AC4EBC19}" dt="2022-09-01T13:36:49.300" v="70" actId="167"/>
        <pc:sldMasterMkLst>
          <pc:docMk/>
          <pc:sldMasterMk cId="3728254836" sldId="2147483726"/>
        </pc:sldMasterMkLst>
        <pc:spChg chg="del">
          <ac:chgData name="Alfaima Lucia Solano Blanco" userId="8ff4d46d-d35d-4c23-bd44-99bb73a28002" providerId="ADAL" clId="{ED68EE93-B458-45D1-ABD0-6169AC4EBC19}" dt="2022-09-01T13:36:47.055" v="68" actId="478"/>
          <ac:spMkLst>
            <pc:docMk/>
            <pc:sldMasterMk cId="3728254836" sldId="2147483726"/>
            <ac:spMk id="8" creationId="{59760382-EDC5-48FC-9CA7-688597118BFD}"/>
          </ac:spMkLst>
        </pc:spChg>
        <pc:spChg chg="del">
          <ac:chgData name="Alfaima Lucia Solano Blanco" userId="8ff4d46d-d35d-4c23-bd44-99bb73a28002" providerId="ADAL" clId="{ED68EE93-B458-45D1-ABD0-6169AC4EBC19}" dt="2022-09-01T13:36:47.912" v="69" actId="478"/>
          <ac:spMkLst>
            <pc:docMk/>
            <pc:sldMasterMk cId="3728254836" sldId="2147483726"/>
            <ac:spMk id="9" creationId="{71FB5B55-B069-4974-94C3-8F7937290C97}"/>
          </ac:spMkLst>
        </pc:spChg>
        <pc:spChg chg="del">
          <ac:chgData name="Alfaima Lucia Solano Blanco" userId="8ff4d46d-d35d-4c23-bd44-99bb73a28002" providerId="ADAL" clId="{ED68EE93-B458-45D1-ABD0-6169AC4EBC19}" dt="2022-09-01T13:36:46.071" v="66" actId="478"/>
          <ac:spMkLst>
            <pc:docMk/>
            <pc:sldMasterMk cId="3728254836" sldId="2147483726"/>
            <ac:spMk id="11" creationId="{56124917-B256-4A9B-9528-52ED22D92076}"/>
          </ac:spMkLst>
        </pc:spChg>
        <pc:spChg chg="del mod">
          <ac:chgData name="Alfaima Lucia Solano Blanco" userId="8ff4d46d-d35d-4c23-bd44-99bb73a28002" providerId="ADAL" clId="{ED68EE93-B458-45D1-ABD0-6169AC4EBC19}" dt="2022-09-01T13:36:45.323" v="65" actId="478"/>
          <ac:spMkLst>
            <pc:docMk/>
            <pc:sldMasterMk cId="3728254836" sldId="2147483726"/>
            <ac:spMk id="14" creationId="{C1B4A3EE-B960-4689-9F60-DA6AD4AAA015}"/>
          </ac:spMkLst>
        </pc:spChg>
        <pc:spChg chg="mod">
          <ac:chgData name="Alfaima Lucia Solano Blanco" userId="8ff4d46d-d35d-4c23-bd44-99bb73a28002" providerId="ADAL" clId="{ED68EE93-B458-45D1-ABD0-6169AC4EBC19}" dt="2022-09-01T13:36:43.868" v="64" actId="167"/>
          <ac:spMkLst>
            <pc:docMk/>
            <pc:sldMasterMk cId="3728254836" sldId="2147483726"/>
            <ac:spMk id="16" creationId="{ED1BB08F-F678-4089-8B42-804D593ACE30}"/>
          </ac:spMkLst>
        </pc:spChg>
        <pc:spChg chg="mod">
          <ac:chgData name="Alfaima Lucia Solano Blanco" userId="8ff4d46d-d35d-4c23-bd44-99bb73a28002" providerId="ADAL" clId="{ED68EE93-B458-45D1-ABD0-6169AC4EBC19}" dt="2022-09-01T13:36:43.868" v="64" actId="167"/>
          <ac:spMkLst>
            <pc:docMk/>
            <pc:sldMasterMk cId="3728254836" sldId="2147483726"/>
            <ac:spMk id="18" creationId="{96812EF5-1169-4A80-8AB0-FCD6577ED89C}"/>
          </ac:spMkLst>
        </pc:spChg>
        <pc:picChg chg="mod">
          <ac:chgData name="Alfaima Lucia Solano Blanco" userId="8ff4d46d-d35d-4c23-bd44-99bb73a28002" providerId="ADAL" clId="{ED68EE93-B458-45D1-ABD0-6169AC4EBC19}" dt="2022-09-01T13:36:43.868" v="64" actId="167"/>
          <ac:picMkLst>
            <pc:docMk/>
            <pc:sldMasterMk cId="3728254836" sldId="2147483726"/>
            <ac:picMk id="2" creationId="{12A51C3F-8DD4-2FA8-5024-670AA0BEB1DD}"/>
          </ac:picMkLst>
        </pc:picChg>
        <pc:picChg chg="add mod">
          <ac:chgData name="Alfaima Lucia Solano Blanco" userId="8ff4d46d-d35d-4c23-bd44-99bb73a28002" providerId="ADAL" clId="{ED68EE93-B458-45D1-ABD0-6169AC4EBC19}" dt="2022-09-01T13:36:43.868" v="64" actId="167"/>
          <ac:picMkLst>
            <pc:docMk/>
            <pc:sldMasterMk cId="3728254836" sldId="2147483726"/>
            <ac:picMk id="3" creationId="{E2E086EE-8D7C-2B97-A778-6B9B01291AFE}"/>
          </ac:picMkLst>
        </pc:picChg>
        <pc:picChg chg="add mod ord modCrop">
          <ac:chgData name="Alfaima Lucia Solano Blanco" userId="8ff4d46d-d35d-4c23-bd44-99bb73a28002" providerId="ADAL" clId="{ED68EE93-B458-45D1-ABD0-6169AC4EBC19}" dt="2022-09-01T13:36:49.300" v="70" actId="167"/>
          <ac:picMkLst>
            <pc:docMk/>
            <pc:sldMasterMk cId="3728254836" sldId="2147483726"/>
            <ac:picMk id="5" creationId="{EB6D728F-96D3-65AC-9D43-1CCD9352F183}"/>
          </ac:picMkLst>
        </pc:picChg>
        <pc:picChg chg="del">
          <ac:chgData name="Alfaima Lucia Solano Blanco" userId="8ff4d46d-d35d-4c23-bd44-99bb73a28002" providerId="ADAL" clId="{ED68EE93-B458-45D1-ABD0-6169AC4EBC19}" dt="2022-09-01T13:36:46.610" v="67" actId="478"/>
          <ac:picMkLst>
            <pc:docMk/>
            <pc:sldMasterMk cId="3728254836" sldId="2147483726"/>
            <ac:picMk id="10" creationId="{614A68D7-2B7E-4696-A202-8170E1B65CF6}"/>
          </ac:picMkLst>
        </pc:picChg>
        <pc:picChg chg="mod">
          <ac:chgData name="Alfaima Lucia Solano Blanco" userId="8ff4d46d-d35d-4c23-bd44-99bb73a28002" providerId="ADAL" clId="{ED68EE93-B458-45D1-ABD0-6169AC4EBC19}" dt="2022-09-01T13:36:43.868" v="64" actId="167"/>
          <ac:picMkLst>
            <pc:docMk/>
            <pc:sldMasterMk cId="3728254836" sldId="2147483726"/>
            <ac:picMk id="17" creationId="{0FA1E8C5-1F1F-4D95-BF55-D2077E92777C}"/>
          </ac:picMkLst>
        </pc:picChg>
      </pc:sldMasterChg>
      <pc:sldMasterChg chg="addSp delSp modSp mod">
        <pc:chgData name="Alfaima Lucia Solano Blanco" userId="8ff4d46d-d35d-4c23-bd44-99bb73a28002" providerId="ADAL" clId="{ED68EE93-B458-45D1-ABD0-6169AC4EBC19}" dt="2022-09-01T13:43:12.901" v="125" actId="167"/>
        <pc:sldMasterMkLst>
          <pc:docMk/>
          <pc:sldMasterMk cId="3871395369" sldId="2147483735"/>
        </pc:sldMasterMkLst>
        <pc:spChg chg="del">
          <ac:chgData name="Alfaima Lucia Solano Blanco" userId="8ff4d46d-d35d-4c23-bd44-99bb73a28002" providerId="ADAL" clId="{ED68EE93-B458-45D1-ABD0-6169AC4EBC19}" dt="2022-09-01T13:43:10.909" v="123" actId="478"/>
          <ac:spMkLst>
            <pc:docMk/>
            <pc:sldMasterMk cId="3871395369" sldId="2147483735"/>
            <ac:spMk id="8" creationId="{59760382-EDC5-48FC-9CA7-688597118BFD}"/>
          </ac:spMkLst>
        </pc:spChg>
        <pc:spChg chg="del">
          <ac:chgData name="Alfaima Lucia Solano Blanco" userId="8ff4d46d-d35d-4c23-bd44-99bb73a28002" providerId="ADAL" clId="{ED68EE93-B458-45D1-ABD0-6169AC4EBC19}" dt="2022-09-01T13:43:11.449" v="124" actId="478"/>
          <ac:spMkLst>
            <pc:docMk/>
            <pc:sldMasterMk cId="3871395369" sldId="2147483735"/>
            <ac:spMk id="9" creationId="{71FB5B55-B069-4974-94C3-8F7937290C97}"/>
          </ac:spMkLst>
        </pc:spChg>
        <pc:spChg chg="del">
          <ac:chgData name="Alfaima Lucia Solano Blanco" userId="8ff4d46d-d35d-4c23-bd44-99bb73a28002" providerId="ADAL" clId="{ED68EE93-B458-45D1-ABD0-6169AC4EBC19}" dt="2022-09-01T13:43:09.992" v="121" actId="478"/>
          <ac:spMkLst>
            <pc:docMk/>
            <pc:sldMasterMk cId="3871395369" sldId="2147483735"/>
            <ac:spMk id="11" creationId="{56124917-B256-4A9B-9528-52ED22D92076}"/>
          </ac:spMkLst>
        </pc:spChg>
        <pc:spChg chg="del mod">
          <ac:chgData name="Alfaima Lucia Solano Blanco" userId="8ff4d46d-d35d-4c23-bd44-99bb73a28002" providerId="ADAL" clId="{ED68EE93-B458-45D1-ABD0-6169AC4EBC19}" dt="2022-09-01T13:43:09.360" v="120" actId="478"/>
          <ac:spMkLst>
            <pc:docMk/>
            <pc:sldMasterMk cId="3871395369" sldId="2147483735"/>
            <ac:spMk id="14" creationId="{C1B4A3EE-B960-4689-9F60-DA6AD4AAA015}"/>
          </ac:spMkLst>
        </pc:spChg>
        <pc:spChg chg="mod">
          <ac:chgData name="Alfaima Lucia Solano Blanco" userId="8ff4d46d-d35d-4c23-bd44-99bb73a28002" providerId="ADAL" clId="{ED68EE93-B458-45D1-ABD0-6169AC4EBC19}" dt="2022-09-01T13:43:08.053" v="119" actId="167"/>
          <ac:spMkLst>
            <pc:docMk/>
            <pc:sldMasterMk cId="3871395369" sldId="2147483735"/>
            <ac:spMk id="16" creationId="{ED1BB08F-F678-4089-8B42-804D593ACE30}"/>
          </ac:spMkLst>
        </pc:spChg>
        <pc:spChg chg="mod">
          <ac:chgData name="Alfaima Lucia Solano Blanco" userId="8ff4d46d-d35d-4c23-bd44-99bb73a28002" providerId="ADAL" clId="{ED68EE93-B458-45D1-ABD0-6169AC4EBC19}" dt="2022-09-01T13:43:08.053" v="119" actId="167"/>
          <ac:spMkLst>
            <pc:docMk/>
            <pc:sldMasterMk cId="3871395369" sldId="2147483735"/>
            <ac:spMk id="18" creationId="{96812EF5-1169-4A80-8AB0-FCD6577ED89C}"/>
          </ac:spMkLst>
        </pc:spChg>
        <pc:picChg chg="mod">
          <ac:chgData name="Alfaima Lucia Solano Blanco" userId="8ff4d46d-d35d-4c23-bd44-99bb73a28002" providerId="ADAL" clId="{ED68EE93-B458-45D1-ABD0-6169AC4EBC19}" dt="2022-09-01T13:43:08.053" v="119" actId="167"/>
          <ac:picMkLst>
            <pc:docMk/>
            <pc:sldMasterMk cId="3871395369" sldId="2147483735"/>
            <ac:picMk id="2" creationId="{7AE76C57-161F-1CFA-2E46-EE0D6691661E}"/>
          </ac:picMkLst>
        </pc:picChg>
        <pc:picChg chg="add mod">
          <ac:chgData name="Alfaima Lucia Solano Blanco" userId="8ff4d46d-d35d-4c23-bd44-99bb73a28002" providerId="ADAL" clId="{ED68EE93-B458-45D1-ABD0-6169AC4EBC19}" dt="2022-09-01T13:43:08.053" v="119" actId="167"/>
          <ac:picMkLst>
            <pc:docMk/>
            <pc:sldMasterMk cId="3871395369" sldId="2147483735"/>
            <ac:picMk id="3" creationId="{1F24892F-3CE5-51EC-FD53-DD9FC901BD13}"/>
          </ac:picMkLst>
        </pc:picChg>
        <pc:picChg chg="add mod ord modCrop">
          <ac:chgData name="Alfaima Lucia Solano Blanco" userId="8ff4d46d-d35d-4c23-bd44-99bb73a28002" providerId="ADAL" clId="{ED68EE93-B458-45D1-ABD0-6169AC4EBC19}" dt="2022-09-01T13:43:12.901" v="125" actId="167"/>
          <ac:picMkLst>
            <pc:docMk/>
            <pc:sldMasterMk cId="3871395369" sldId="2147483735"/>
            <ac:picMk id="5" creationId="{CC317ED4-D577-2816-A7E2-8A7B7729C43D}"/>
          </ac:picMkLst>
        </pc:picChg>
        <pc:picChg chg="del">
          <ac:chgData name="Alfaima Lucia Solano Blanco" userId="8ff4d46d-d35d-4c23-bd44-99bb73a28002" providerId="ADAL" clId="{ED68EE93-B458-45D1-ABD0-6169AC4EBC19}" dt="2022-09-01T13:43:10.541" v="122" actId="478"/>
          <ac:picMkLst>
            <pc:docMk/>
            <pc:sldMasterMk cId="3871395369" sldId="2147483735"/>
            <ac:picMk id="10" creationId="{614A68D7-2B7E-4696-A202-8170E1B65CF6}"/>
          </ac:picMkLst>
        </pc:picChg>
        <pc:picChg chg="mod">
          <ac:chgData name="Alfaima Lucia Solano Blanco" userId="8ff4d46d-d35d-4c23-bd44-99bb73a28002" providerId="ADAL" clId="{ED68EE93-B458-45D1-ABD0-6169AC4EBC19}" dt="2022-09-01T13:43:08.053" v="119" actId="167"/>
          <ac:picMkLst>
            <pc:docMk/>
            <pc:sldMasterMk cId="3871395369" sldId="2147483735"/>
            <ac:picMk id="17" creationId="{0FA1E8C5-1F1F-4D95-BF55-D2077E92777C}"/>
          </ac:picMkLst>
        </pc:picChg>
      </pc:sldMasterChg>
      <pc:sldMasterChg chg="addSp delSp modSp mod">
        <pc:chgData name="Alfaima Lucia Solano Blanco" userId="8ff4d46d-d35d-4c23-bd44-99bb73a28002" providerId="ADAL" clId="{ED68EE93-B458-45D1-ABD0-6169AC4EBC19}" dt="2022-09-01T13:41:53.774" v="112" actId="14100"/>
        <pc:sldMasterMkLst>
          <pc:docMk/>
          <pc:sldMasterMk cId="999310166" sldId="2147483739"/>
        </pc:sldMasterMkLst>
        <pc:spChg chg="del">
          <ac:chgData name="Alfaima Lucia Solano Blanco" userId="8ff4d46d-d35d-4c23-bd44-99bb73a28002" providerId="ADAL" clId="{ED68EE93-B458-45D1-ABD0-6169AC4EBC19}" dt="2022-09-01T13:41:47.472" v="108" actId="478"/>
          <ac:spMkLst>
            <pc:docMk/>
            <pc:sldMasterMk cId="999310166" sldId="2147483739"/>
            <ac:spMk id="8" creationId="{59760382-EDC5-48FC-9CA7-688597118BFD}"/>
          </ac:spMkLst>
        </pc:spChg>
        <pc:spChg chg="del">
          <ac:chgData name="Alfaima Lucia Solano Blanco" userId="8ff4d46d-d35d-4c23-bd44-99bb73a28002" providerId="ADAL" clId="{ED68EE93-B458-45D1-ABD0-6169AC4EBC19}" dt="2022-09-01T13:41:48.647" v="110" actId="478"/>
          <ac:spMkLst>
            <pc:docMk/>
            <pc:sldMasterMk cId="999310166" sldId="2147483739"/>
            <ac:spMk id="9" creationId="{71FB5B55-B069-4974-94C3-8F7937290C97}"/>
          </ac:spMkLst>
        </pc:spChg>
        <pc:spChg chg="del">
          <ac:chgData name="Alfaima Lucia Solano Blanco" userId="8ff4d46d-d35d-4c23-bd44-99bb73a28002" providerId="ADAL" clId="{ED68EE93-B458-45D1-ABD0-6169AC4EBC19}" dt="2022-09-01T13:41:46.924" v="107" actId="478"/>
          <ac:spMkLst>
            <pc:docMk/>
            <pc:sldMasterMk cId="999310166" sldId="2147483739"/>
            <ac:spMk id="11" creationId="{56124917-B256-4A9B-9528-52ED22D92076}"/>
          </ac:spMkLst>
        </pc:spChg>
        <pc:spChg chg="del mod">
          <ac:chgData name="Alfaima Lucia Solano Blanco" userId="8ff4d46d-d35d-4c23-bd44-99bb73a28002" providerId="ADAL" clId="{ED68EE93-B458-45D1-ABD0-6169AC4EBC19}" dt="2022-09-01T13:41:45.628" v="106" actId="478"/>
          <ac:spMkLst>
            <pc:docMk/>
            <pc:sldMasterMk cId="999310166" sldId="2147483739"/>
            <ac:spMk id="14" creationId="{C1B4A3EE-B960-4689-9F60-DA6AD4AAA015}"/>
          </ac:spMkLst>
        </pc:spChg>
        <pc:spChg chg="mod">
          <ac:chgData name="Alfaima Lucia Solano Blanco" userId="8ff4d46d-d35d-4c23-bd44-99bb73a28002" providerId="ADAL" clId="{ED68EE93-B458-45D1-ABD0-6169AC4EBC19}" dt="2022-09-01T13:41:44.361" v="105" actId="167"/>
          <ac:spMkLst>
            <pc:docMk/>
            <pc:sldMasterMk cId="999310166" sldId="2147483739"/>
            <ac:spMk id="16" creationId="{ED1BB08F-F678-4089-8B42-804D593ACE30}"/>
          </ac:spMkLst>
        </pc:spChg>
        <pc:spChg chg="mod">
          <ac:chgData name="Alfaima Lucia Solano Blanco" userId="8ff4d46d-d35d-4c23-bd44-99bb73a28002" providerId="ADAL" clId="{ED68EE93-B458-45D1-ABD0-6169AC4EBC19}" dt="2022-09-01T13:41:53.774" v="112" actId="14100"/>
          <ac:spMkLst>
            <pc:docMk/>
            <pc:sldMasterMk cId="999310166" sldId="2147483739"/>
            <ac:spMk id="18" creationId="{96812EF5-1169-4A80-8AB0-FCD6577ED89C}"/>
          </ac:spMkLst>
        </pc:spChg>
        <pc:picChg chg="mod">
          <ac:chgData name="Alfaima Lucia Solano Blanco" userId="8ff4d46d-d35d-4c23-bd44-99bb73a28002" providerId="ADAL" clId="{ED68EE93-B458-45D1-ABD0-6169AC4EBC19}" dt="2022-09-01T13:41:44.361" v="105" actId="167"/>
          <ac:picMkLst>
            <pc:docMk/>
            <pc:sldMasterMk cId="999310166" sldId="2147483739"/>
            <ac:picMk id="2" creationId="{7402E640-7033-755A-0A25-EED77CB42568}"/>
          </ac:picMkLst>
        </pc:picChg>
        <pc:picChg chg="add mod">
          <ac:chgData name="Alfaima Lucia Solano Blanco" userId="8ff4d46d-d35d-4c23-bd44-99bb73a28002" providerId="ADAL" clId="{ED68EE93-B458-45D1-ABD0-6169AC4EBC19}" dt="2022-09-01T13:41:44.361" v="105" actId="167"/>
          <ac:picMkLst>
            <pc:docMk/>
            <pc:sldMasterMk cId="999310166" sldId="2147483739"/>
            <ac:picMk id="3" creationId="{7ED83A0A-F0CB-E955-8502-537C0BFFAD13}"/>
          </ac:picMkLst>
        </pc:picChg>
        <pc:picChg chg="add mod ord modCrop">
          <ac:chgData name="Alfaima Lucia Solano Blanco" userId="8ff4d46d-d35d-4c23-bd44-99bb73a28002" providerId="ADAL" clId="{ED68EE93-B458-45D1-ABD0-6169AC4EBC19}" dt="2022-09-01T13:41:50.342" v="111" actId="167"/>
          <ac:picMkLst>
            <pc:docMk/>
            <pc:sldMasterMk cId="999310166" sldId="2147483739"/>
            <ac:picMk id="5" creationId="{43F685D0-54B4-3C51-E9B4-BFE743797643}"/>
          </ac:picMkLst>
        </pc:picChg>
        <pc:picChg chg="del">
          <ac:chgData name="Alfaima Lucia Solano Blanco" userId="8ff4d46d-d35d-4c23-bd44-99bb73a28002" providerId="ADAL" clId="{ED68EE93-B458-45D1-ABD0-6169AC4EBC19}" dt="2022-09-01T13:41:48.195" v="109" actId="478"/>
          <ac:picMkLst>
            <pc:docMk/>
            <pc:sldMasterMk cId="999310166" sldId="2147483739"/>
            <ac:picMk id="10" creationId="{614A68D7-2B7E-4696-A202-8170E1B65CF6}"/>
          </ac:picMkLst>
        </pc:picChg>
        <pc:picChg chg="mod">
          <ac:chgData name="Alfaima Lucia Solano Blanco" userId="8ff4d46d-d35d-4c23-bd44-99bb73a28002" providerId="ADAL" clId="{ED68EE93-B458-45D1-ABD0-6169AC4EBC19}" dt="2022-09-01T13:41:44.361" v="105" actId="167"/>
          <ac:picMkLst>
            <pc:docMk/>
            <pc:sldMasterMk cId="999310166" sldId="2147483739"/>
            <ac:picMk id="17" creationId="{0FA1E8C5-1F1F-4D95-BF55-D2077E92777C}"/>
          </ac:picMkLst>
        </pc:picChg>
      </pc:sldMasterChg>
      <pc:sldMasterChg chg="addSp delSp modSp mod">
        <pc:chgData name="Alfaima Lucia Solano Blanco" userId="8ff4d46d-d35d-4c23-bd44-99bb73a28002" providerId="ADAL" clId="{ED68EE93-B458-45D1-ABD0-6169AC4EBC19}" dt="2022-09-01T13:30:43.456" v="42" actId="14100"/>
        <pc:sldMasterMkLst>
          <pc:docMk/>
          <pc:sldMasterMk cId="2542074437" sldId="2147483744"/>
        </pc:sldMasterMkLst>
        <pc:spChg chg="add del">
          <ac:chgData name="Alfaima Lucia Solano Blanco" userId="8ff4d46d-d35d-4c23-bd44-99bb73a28002" providerId="ADAL" clId="{ED68EE93-B458-45D1-ABD0-6169AC4EBC19}" dt="2022-09-01T13:30:16.388" v="35" actId="478"/>
          <ac:spMkLst>
            <pc:docMk/>
            <pc:sldMasterMk cId="2542074437" sldId="2147483744"/>
            <ac:spMk id="8" creationId="{59760382-EDC5-48FC-9CA7-688597118BFD}"/>
          </ac:spMkLst>
        </pc:spChg>
        <pc:spChg chg="del">
          <ac:chgData name="Alfaima Lucia Solano Blanco" userId="8ff4d46d-d35d-4c23-bd44-99bb73a28002" providerId="ADAL" clId="{ED68EE93-B458-45D1-ABD0-6169AC4EBC19}" dt="2022-09-01T13:30:33.645" v="40" actId="478"/>
          <ac:spMkLst>
            <pc:docMk/>
            <pc:sldMasterMk cId="2542074437" sldId="2147483744"/>
            <ac:spMk id="9" creationId="{71FB5B55-B069-4974-94C3-8F7937290C97}"/>
          </ac:spMkLst>
        </pc:spChg>
        <pc:spChg chg="del">
          <ac:chgData name="Alfaima Lucia Solano Blanco" userId="8ff4d46d-d35d-4c23-bd44-99bb73a28002" providerId="ADAL" clId="{ED68EE93-B458-45D1-ABD0-6169AC4EBC19}" dt="2022-09-01T13:30:31.127" v="38" actId="478"/>
          <ac:spMkLst>
            <pc:docMk/>
            <pc:sldMasterMk cId="2542074437" sldId="2147483744"/>
            <ac:spMk id="11" creationId="{56124917-B256-4A9B-9528-52ED22D92076}"/>
          </ac:spMkLst>
        </pc:spChg>
        <pc:spChg chg="add del">
          <ac:chgData name="Alfaima Lucia Solano Blanco" userId="8ff4d46d-d35d-4c23-bd44-99bb73a28002" providerId="ADAL" clId="{ED68EE93-B458-45D1-ABD0-6169AC4EBC19}" dt="2022-09-01T13:30:14.584" v="34" actId="478"/>
          <ac:spMkLst>
            <pc:docMk/>
            <pc:sldMasterMk cId="2542074437" sldId="2147483744"/>
            <ac:spMk id="14" creationId="{C1B4A3EE-B960-4689-9F60-DA6AD4AAA015}"/>
          </ac:spMkLst>
        </pc:spChg>
        <pc:spChg chg="mod">
          <ac:chgData name="Alfaima Lucia Solano Blanco" userId="8ff4d46d-d35d-4c23-bd44-99bb73a28002" providerId="ADAL" clId="{ED68EE93-B458-45D1-ABD0-6169AC4EBC19}" dt="2022-09-01T13:30:25.193" v="36" actId="167"/>
          <ac:spMkLst>
            <pc:docMk/>
            <pc:sldMasterMk cId="2542074437" sldId="2147483744"/>
            <ac:spMk id="16" creationId="{ED1BB08F-F678-4089-8B42-804D593ACE30}"/>
          </ac:spMkLst>
        </pc:spChg>
        <pc:spChg chg="mod ord">
          <ac:chgData name="Alfaima Lucia Solano Blanco" userId="8ff4d46d-d35d-4c23-bd44-99bb73a28002" providerId="ADAL" clId="{ED68EE93-B458-45D1-ABD0-6169AC4EBC19}" dt="2022-09-01T13:30:43.456" v="42" actId="14100"/>
          <ac:spMkLst>
            <pc:docMk/>
            <pc:sldMasterMk cId="2542074437" sldId="2147483744"/>
            <ac:spMk id="18" creationId="{96812EF5-1169-4A80-8AB0-FCD6577ED89C}"/>
          </ac:spMkLst>
        </pc:spChg>
        <pc:picChg chg="add mod ord">
          <ac:chgData name="Alfaima Lucia Solano Blanco" userId="8ff4d46d-d35d-4c23-bd44-99bb73a28002" providerId="ADAL" clId="{ED68EE93-B458-45D1-ABD0-6169AC4EBC19}" dt="2022-09-01T13:30:29.421" v="37" actId="167"/>
          <ac:picMkLst>
            <pc:docMk/>
            <pc:sldMasterMk cId="2542074437" sldId="2147483744"/>
            <ac:picMk id="2" creationId="{D189CD6C-A356-D2D9-54EB-FCF2A07DB671}"/>
          </ac:picMkLst>
        </pc:picChg>
        <pc:picChg chg="add mod ord modCrop">
          <ac:chgData name="Alfaima Lucia Solano Blanco" userId="8ff4d46d-d35d-4c23-bd44-99bb73a28002" providerId="ADAL" clId="{ED68EE93-B458-45D1-ABD0-6169AC4EBC19}" dt="2022-09-01T13:30:36.010" v="41" actId="167"/>
          <ac:picMkLst>
            <pc:docMk/>
            <pc:sldMasterMk cId="2542074437" sldId="2147483744"/>
            <ac:picMk id="4" creationId="{423B496E-DDF1-2A95-E50C-B11A1438616E}"/>
          </ac:picMkLst>
        </pc:picChg>
        <pc:picChg chg="del">
          <ac:chgData name="Alfaima Lucia Solano Blanco" userId="8ff4d46d-d35d-4c23-bd44-99bb73a28002" providerId="ADAL" clId="{ED68EE93-B458-45D1-ABD0-6169AC4EBC19}" dt="2022-09-01T13:30:33.014" v="39" actId="478"/>
          <ac:picMkLst>
            <pc:docMk/>
            <pc:sldMasterMk cId="2542074437" sldId="2147483744"/>
            <ac:picMk id="10" creationId="{614A68D7-2B7E-4696-A202-8170E1B65CF6}"/>
          </ac:picMkLst>
        </pc:picChg>
        <pc:picChg chg="ord">
          <ac:chgData name="Alfaima Lucia Solano Blanco" userId="8ff4d46d-d35d-4c23-bd44-99bb73a28002" providerId="ADAL" clId="{ED68EE93-B458-45D1-ABD0-6169AC4EBC19}" dt="2022-09-01T13:30:29.421" v="37" actId="167"/>
          <ac:picMkLst>
            <pc:docMk/>
            <pc:sldMasterMk cId="2542074437" sldId="2147483744"/>
            <ac:picMk id="13" creationId="{CEE03FB3-00F3-4860-970F-51990955750F}"/>
          </ac:picMkLst>
        </pc:picChg>
        <pc:picChg chg="mod">
          <ac:chgData name="Alfaima Lucia Solano Blanco" userId="8ff4d46d-d35d-4c23-bd44-99bb73a28002" providerId="ADAL" clId="{ED68EE93-B458-45D1-ABD0-6169AC4EBC19}" dt="2022-09-01T13:30:25.193" v="36" actId="167"/>
          <ac:picMkLst>
            <pc:docMk/>
            <pc:sldMasterMk cId="2542074437" sldId="2147483744"/>
            <ac:picMk id="17" creationId="{0FA1E8C5-1F1F-4D95-BF55-D2077E92777C}"/>
          </ac:picMkLst>
        </pc:picChg>
      </pc:sldMasterChg>
      <pc:sldMasterChg chg="addSp delSp modSp mod">
        <pc:chgData name="Alfaima Lucia Solano Blanco" userId="8ff4d46d-d35d-4c23-bd44-99bb73a28002" providerId="ADAL" clId="{ED68EE93-B458-45D1-ABD0-6169AC4EBC19}" dt="2022-09-01T13:31:11.964" v="44"/>
        <pc:sldMasterMkLst>
          <pc:docMk/>
          <pc:sldMasterMk cId="3543320360" sldId="2147483752"/>
        </pc:sldMasterMkLst>
        <pc:spChg chg="add mod">
          <ac:chgData name="Alfaima Lucia Solano Blanco" userId="8ff4d46d-d35d-4c23-bd44-99bb73a28002" providerId="ADAL" clId="{ED68EE93-B458-45D1-ABD0-6169AC4EBC19}" dt="2022-09-01T13:31:11.964" v="44"/>
          <ac:spMkLst>
            <pc:docMk/>
            <pc:sldMasterMk cId="3543320360" sldId="2147483752"/>
            <ac:spMk id="5" creationId="{524D4B5E-CC5F-D781-4AE6-8D2FA2EABB34}"/>
          </ac:spMkLst>
        </pc:spChg>
        <pc:spChg chg="del">
          <ac:chgData name="Alfaima Lucia Solano Blanco" userId="8ff4d46d-d35d-4c23-bd44-99bb73a28002" providerId="ADAL" clId="{ED68EE93-B458-45D1-ABD0-6169AC4EBC19}" dt="2022-09-01T13:31:11.410" v="43" actId="478"/>
          <ac:spMkLst>
            <pc:docMk/>
            <pc:sldMasterMk cId="3543320360" sldId="2147483752"/>
            <ac:spMk id="8" creationId="{59760382-EDC5-48FC-9CA7-688597118BFD}"/>
          </ac:spMkLst>
        </pc:spChg>
        <pc:spChg chg="del">
          <ac:chgData name="Alfaima Lucia Solano Blanco" userId="8ff4d46d-d35d-4c23-bd44-99bb73a28002" providerId="ADAL" clId="{ED68EE93-B458-45D1-ABD0-6169AC4EBC19}" dt="2022-09-01T13:31:11.410" v="43" actId="478"/>
          <ac:spMkLst>
            <pc:docMk/>
            <pc:sldMasterMk cId="3543320360" sldId="2147483752"/>
            <ac:spMk id="9" creationId="{71FB5B55-B069-4974-94C3-8F7937290C97}"/>
          </ac:spMkLst>
        </pc:spChg>
        <pc:spChg chg="del">
          <ac:chgData name="Alfaima Lucia Solano Blanco" userId="8ff4d46d-d35d-4c23-bd44-99bb73a28002" providerId="ADAL" clId="{ED68EE93-B458-45D1-ABD0-6169AC4EBC19}" dt="2022-09-01T13:31:11.410" v="43" actId="478"/>
          <ac:spMkLst>
            <pc:docMk/>
            <pc:sldMasterMk cId="3543320360" sldId="2147483752"/>
            <ac:spMk id="11" creationId="{56124917-B256-4A9B-9528-52ED22D92076}"/>
          </ac:spMkLst>
        </pc:spChg>
        <pc:spChg chg="del">
          <ac:chgData name="Alfaima Lucia Solano Blanco" userId="8ff4d46d-d35d-4c23-bd44-99bb73a28002" providerId="ADAL" clId="{ED68EE93-B458-45D1-ABD0-6169AC4EBC19}" dt="2022-09-01T13:31:11.410" v="43" actId="478"/>
          <ac:spMkLst>
            <pc:docMk/>
            <pc:sldMasterMk cId="3543320360" sldId="2147483752"/>
            <ac:spMk id="14" creationId="{C1B4A3EE-B960-4689-9F60-DA6AD4AAA015}"/>
          </ac:spMkLst>
        </pc:spChg>
        <pc:spChg chg="add mod">
          <ac:chgData name="Alfaima Lucia Solano Blanco" userId="8ff4d46d-d35d-4c23-bd44-99bb73a28002" providerId="ADAL" clId="{ED68EE93-B458-45D1-ABD0-6169AC4EBC19}" dt="2022-09-01T13:31:11.964" v="44"/>
          <ac:spMkLst>
            <pc:docMk/>
            <pc:sldMasterMk cId="3543320360" sldId="2147483752"/>
            <ac:spMk id="15" creationId="{6CB26359-D573-8A18-FB63-E3D94BC19D40}"/>
          </ac:spMkLst>
        </pc:spChg>
        <pc:spChg chg="del">
          <ac:chgData name="Alfaima Lucia Solano Blanco" userId="8ff4d46d-d35d-4c23-bd44-99bb73a28002" providerId="ADAL" clId="{ED68EE93-B458-45D1-ABD0-6169AC4EBC19}" dt="2022-09-01T13:31:11.410" v="43" actId="478"/>
          <ac:spMkLst>
            <pc:docMk/>
            <pc:sldMasterMk cId="3543320360" sldId="2147483752"/>
            <ac:spMk id="16" creationId="{ED1BB08F-F678-4089-8B42-804D593ACE30}"/>
          </ac:spMkLst>
        </pc:spChg>
        <pc:spChg chg="del">
          <ac:chgData name="Alfaima Lucia Solano Blanco" userId="8ff4d46d-d35d-4c23-bd44-99bb73a28002" providerId="ADAL" clId="{ED68EE93-B458-45D1-ABD0-6169AC4EBC19}" dt="2022-09-01T13:31:11.410" v="43" actId="478"/>
          <ac:spMkLst>
            <pc:docMk/>
            <pc:sldMasterMk cId="3543320360" sldId="2147483752"/>
            <ac:spMk id="18" creationId="{96812EF5-1169-4A80-8AB0-FCD6577ED89C}"/>
          </ac:spMkLst>
        </pc:spChg>
        <pc:picChg chg="add del mod">
          <ac:chgData name="Alfaima Lucia Solano Blanco" userId="8ff4d46d-d35d-4c23-bd44-99bb73a28002" providerId="ADAL" clId="{ED68EE93-B458-45D1-ABD0-6169AC4EBC19}" dt="2022-09-01T13:31:11.410" v="43" actId="478"/>
          <ac:picMkLst>
            <pc:docMk/>
            <pc:sldMasterMk cId="3543320360" sldId="2147483752"/>
            <ac:picMk id="3" creationId="{58B2A480-4320-1F42-437D-F789098BFDE2}"/>
          </ac:picMkLst>
        </pc:picChg>
        <pc:picChg chg="add mod">
          <ac:chgData name="Alfaima Lucia Solano Blanco" userId="8ff4d46d-d35d-4c23-bd44-99bb73a28002" providerId="ADAL" clId="{ED68EE93-B458-45D1-ABD0-6169AC4EBC19}" dt="2022-09-01T13:31:11.964" v="44"/>
          <ac:picMkLst>
            <pc:docMk/>
            <pc:sldMasterMk cId="3543320360" sldId="2147483752"/>
            <ac:picMk id="4" creationId="{6B41CAC9-77D1-6DEA-989D-66ECE53BFF2C}"/>
          </ac:picMkLst>
        </pc:picChg>
        <pc:picChg chg="add mod">
          <ac:chgData name="Alfaima Lucia Solano Blanco" userId="8ff4d46d-d35d-4c23-bd44-99bb73a28002" providerId="ADAL" clId="{ED68EE93-B458-45D1-ABD0-6169AC4EBC19}" dt="2022-09-01T13:31:11.964" v="44"/>
          <ac:picMkLst>
            <pc:docMk/>
            <pc:sldMasterMk cId="3543320360" sldId="2147483752"/>
            <ac:picMk id="7" creationId="{EBAF9943-EE16-9B5F-ED1D-6151ADF27D18}"/>
          </ac:picMkLst>
        </pc:picChg>
        <pc:picChg chg="del">
          <ac:chgData name="Alfaima Lucia Solano Blanco" userId="8ff4d46d-d35d-4c23-bd44-99bb73a28002" providerId="ADAL" clId="{ED68EE93-B458-45D1-ABD0-6169AC4EBC19}" dt="2022-09-01T13:31:11.410" v="43" actId="478"/>
          <ac:picMkLst>
            <pc:docMk/>
            <pc:sldMasterMk cId="3543320360" sldId="2147483752"/>
            <ac:picMk id="10" creationId="{614A68D7-2B7E-4696-A202-8170E1B65CF6}"/>
          </ac:picMkLst>
        </pc:picChg>
        <pc:picChg chg="del">
          <ac:chgData name="Alfaima Lucia Solano Blanco" userId="8ff4d46d-d35d-4c23-bd44-99bb73a28002" providerId="ADAL" clId="{ED68EE93-B458-45D1-ABD0-6169AC4EBC19}" dt="2022-09-01T13:31:11.410" v="43" actId="478"/>
          <ac:picMkLst>
            <pc:docMk/>
            <pc:sldMasterMk cId="3543320360" sldId="2147483752"/>
            <ac:picMk id="12" creationId="{3636D9C2-2BB0-481D-BB04-FED0EC8369BF}"/>
          </ac:picMkLst>
        </pc:picChg>
        <pc:picChg chg="add mod">
          <ac:chgData name="Alfaima Lucia Solano Blanco" userId="8ff4d46d-d35d-4c23-bd44-99bb73a28002" providerId="ADAL" clId="{ED68EE93-B458-45D1-ABD0-6169AC4EBC19}" dt="2022-09-01T13:31:11.964" v="44"/>
          <ac:picMkLst>
            <pc:docMk/>
            <pc:sldMasterMk cId="3543320360" sldId="2147483752"/>
            <ac:picMk id="13" creationId="{39B9916B-7E0B-CDBC-7BD6-A4D7720A5EA9}"/>
          </ac:picMkLst>
        </pc:picChg>
        <pc:picChg chg="del">
          <ac:chgData name="Alfaima Lucia Solano Blanco" userId="8ff4d46d-d35d-4c23-bd44-99bb73a28002" providerId="ADAL" clId="{ED68EE93-B458-45D1-ABD0-6169AC4EBC19}" dt="2022-09-01T13:31:11.410" v="43" actId="478"/>
          <ac:picMkLst>
            <pc:docMk/>
            <pc:sldMasterMk cId="3543320360" sldId="2147483752"/>
            <ac:picMk id="17" creationId="{0FA1E8C5-1F1F-4D95-BF55-D2077E92777C}"/>
          </ac:picMkLst>
        </pc:picChg>
        <pc:picChg chg="add mod">
          <ac:chgData name="Alfaima Lucia Solano Blanco" userId="8ff4d46d-d35d-4c23-bd44-99bb73a28002" providerId="ADAL" clId="{ED68EE93-B458-45D1-ABD0-6169AC4EBC19}" dt="2022-09-01T13:31:11.964" v="44"/>
          <ac:picMkLst>
            <pc:docMk/>
            <pc:sldMasterMk cId="3543320360" sldId="2147483752"/>
            <ac:picMk id="19" creationId="{478946CE-105B-AEE5-500B-791EF65CCB32}"/>
          </ac:picMkLst>
        </pc:picChg>
      </pc:sldMasterChg>
      <pc:sldMasterChg chg="addSp delSp modSp mod">
        <pc:chgData name="Alfaima Lucia Solano Blanco" userId="8ff4d46d-d35d-4c23-bd44-99bb73a28002" providerId="ADAL" clId="{ED68EE93-B458-45D1-ABD0-6169AC4EBC19}" dt="2022-09-01T13:34:56.948" v="58" actId="167"/>
        <pc:sldMasterMkLst>
          <pc:docMk/>
          <pc:sldMasterMk cId="803722078" sldId="2147483759"/>
        </pc:sldMasterMkLst>
        <pc:spChg chg="del">
          <ac:chgData name="Alfaima Lucia Solano Blanco" userId="8ff4d46d-d35d-4c23-bd44-99bb73a28002" providerId="ADAL" clId="{ED68EE93-B458-45D1-ABD0-6169AC4EBC19}" dt="2022-09-01T13:34:54.631" v="56" actId="478"/>
          <ac:spMkLst>
            <pc:docMk/>
            <pc:sldMasterMk cId="803722078" sldId="2147483759"/>
            <ac:spMk id="8" creationId="{59760382-EDC5-48FC-9CA7-688597118BFD}"/>
          </ac:spMkLst>
        </pc:spChg>
        <pc:spChg chg="del">
          <ac:chgData name="Alfaima Lucia Solano Blanco" userId="8ff4d46d-d35d-4c23-bd44-99bb73a28002" providerId="ADAL" clId="{ED68EE93-B458-45D1-ABD0-6169AC4EBC19}" dt="2022-09-01T13:34:55.316" v="57" actId="478"/>
          <ac:spMkLst>
            <pc:docMk/>
            <pc:sldMasterMk cId="803722078" sldId="2147483759"/>
            <ac:spMk id="9" creationId="{71FB5B55-B069-4974-94C3-8F7937290C97}"/>
          </ac:spMkLst>
        </pc:spChg>
        <pc:spChg chg="del">
          <ac:chgData name="Alfaima Lucia Solano Blanco" userId="8ff4d46d-d35d-4c23-bd44-99bb73a28002" providerId="ADAL" clId="{ED68EE93-B458-45D1-ABD0-6169AC4EBC19}" dt="2022-09-01T13:34:53.267" v="54" actId="478"/>
          <ac:spMkLst>
            <pc:docMk/>
            <pc:sldMasterMk cId="803722078" sldId="2147483759"/>
            <ac:spMk id="11" creationId="{56124917-B256-4A9B-9528-52ED22D92076}"/>
          </ac:spMkLst>
        </pc:spChg>
        <pc:spChg chg="del mod">
          <ac:chgData name="Alfaima Lucia Solano Blanco" userId="8ff4d46d-d35d-4c23-bd44-99bb73a28002" providerId="ADAL" clId="{ED68EE93-B458-45D1-ABD0-6169AC4EBC19}" dt="2022-09-01T13:34:44.755" v="52" actId="478"/>
          <ac:spMkLst>
            <pc:docMk/>
            <pc:sldMasterMk cId="803722078" sldId="2147483759"/>
            <ac:spMk id="14" creationId="{C1B4A3EE-B960-4689-9F60-DA6AD4AAA015}"/>
          </ac:spMkLst>
        </pc:spChg>
        <pc:spChg chg="mod">
          <ac:chgData name="Alfaima Lucia Solano Blanco" userId="8ff4d46d-d35d-4c23-bd44-99bb73a28002" providerId="ADAL" clId="{ED68EE93-B458-45D1-ABD0-6169AC4EBC19}" dt="2022-09-01T13:34:51.393" v="53" actId="167"/>
          <ac:spMkLst>
            <pc:docMk/>
            <pc:sldMasterMk cId="803722078" sldId="2147483759"/>
            <ac:spMk id="16" creationId="{ED1BB08F-F678-4089-8B42-804D593ACE30}"/>
          </ac:spMkLst>
        </pc:spChg>
        <pc:spChg chg="mod">
          <ac:chgData name="Alfaima Lucia Solano Blanco" userId="8ff4d46d-d35d-4c23-bd44-99bb73a28002" providerId="ADAL" clId="{ED68EE93-B458-45D1-ABD0-6169AC4EBC19}" dt="2022-09-01T13:34:51.393" v="53" actId="167"/>
          <ac:spMkLst>
            <pc:docMk/>
            <pc:sldMasterMk cId="803722078" sldId="2147483759"/>
            <ac:spMk id="18" creationId="{96812EF5-1169-4A80-8AB0-FCD6577ED89C}"/>
          </ac:spMkLst>
        </pc:spChg>
        <pc:picChg chg="add mod">
          <ac:chgData name="Alfaima Lucia Solano Blanco" userId="8ff4d46d-d35d-4c23-bd44-99bb73a28002" providerId="ADAL" clId="{ED68EE93-B458-45D1-ABD0-6169AC4EBC19}" dt="2022-09-01T13:34:51.393" v="53" actId="167"/>
          <ac:picMkLst>
            <pc:docMk/>
            <pc:sldMasterMk cId="803722078" sldId="2147483759"/>
            <ac:picMk id="2" creationId="{3708C531-EC32-04C9-E229-9FC378E993DE}"/>
          </ac:picMkLst>
        </pc:picChg>
        <pc:picChg chg="add mod ord modCrop">
          <ac:chgData name="Alfaima Lucia Solano Blanco" userId="8ff4d46d-d35d-4c23-bd44-99bb73a28002" providerId="ADAL" clId="{ED68EE93-B458-45D1-ABD0-6169AC4EBC19}" dt="2022-09-01T13:34:56.948" v="58" actId="167"/>
          <ac:picMkLst>
            <pc:docMk/>
            <pc:sldMasterMk cId="803722078" sldId="2147483759"/>
            <ac:picMk id="4" creationId="{FD9B0DBA-31BE-34C2-DD1F-C29BB67E5B55}"/>
          </ac:picMkLst>
        </pc:picChg>
        <pc:picChg chg="del">
          <ac:chgData name="Alfaima Lucia Solano Blanco" userId="8ff4d46d-d35d-4c23-bd44-99bb73a28002" providerId="ADAL" clId="{ED68EE93-B458-45D1-ABD0-6169AC4EBC19}" dt="2022-09-01T13:34:54.184" v="55" actId="478"/>
          <ac:picMkLst>
            <pc:docMk/>
            <pc:sldMasterMk cId="803722078" sldId="2147483759"/>
            <ac:picMk id="10" creationId="{614A68D7-2B7E-4696-A202-8170E1B65CF6}"/>
          </ac:picMkLst>
        </pc:picChg>
        <pc:picChg chg="mod">
          <ac:chgData name="Alfaima Lucia Solano Blanco" userId="8ff4d46d-d35d-4c23-bd44-99bb73a28002" providerId="ADAL" clId="{ED68EE93-B458-45D1-ABD0-6169AC4EBC19}" dt="2022-09-01T13:34:51.393" v="53" actId="167"/>
          <ac:picMkLst>
            <pc:docMk/>
            <pc:sldMasterMk cId="803722078" sldId="2147483759"/>
            <ac:picMk id="12" creationId="{3636D9C2-2BB0-481D-BB04-FED0EC8369BF}"/>
          </ac:picMkLst>
        </pc:picChg>
        <pc:picChg chg="mod">
          <ac:chgData name="Alfaima Lucia Solano Blanco" userId="8ff4d46d-d35d-4c23-bd44-99bb73a28002" providerId="ADAL" clId="{ED68EE93-B458-45D1-ABD0-6169AC4EBC19}" dt="2022-09-01T13:34:51.393" v="53" actId="167"/>
          <ac:picMkLst>
            <pc:docMk/>
            <pc:sldMasterMk cId="803722078" sldId="2147483759"/>
            <ac:picMk id="17" creationId="{0FA1E8C5-1F1F-4D95-BF55-D2077E92777C}"/>
          </ac:picMkLst>
        </pc:picChg>
      </pc:sldMasterChg>
      <pc:sldMasterChg chg="addSp delSp modSp mod">
        <pc:chgData name="Alfaima Lucia Solano Blanco" userId="8ff4d46d-d35d-4c23-bd44-99bb73a28002" providerId="ADAL" clId="{ED68EE93-B458-45D1-ABD0-6169AC4EBC19}" dt="2022-09-01T13:40:18.312" v="99" actId="167"/>
        <pc:sldMasterMkLst>
          <pc:docMk/>
          <pc:sldMasterMk cId="1136745473" sldId="2147483765"/>
        </pc:sldMasterMkLst>
        <pc:spChg chg="del">
          <ac:chgData name="Alfaima Lucia Solano Blanco" userId="8ff4d46d-d35d-4c23-bd44-99bb73a28002" providerId="ADAL" clId="{ED68EE93-B458-45D1-ABD0-6169AC4EBC19}" dt="2022-09-01T13:40:16.312" v="98" actId="478"/>
          <ac:spMkLst>
            <pc:docMk/>
            <pc:sldMasterMk cId="1136745473" sldId="2147483765"/>
            <ac:spMk id="8" creationId="{59760382-EDC5-48FC-9CA7-688597118BFD}"/>
          </ac:spMkLst>
        </pc:spChg>
        <pc:spChg chg="del">
          <ac:chgData name="Alfaima Lucia Solano Blanco" userId="8ff4d46d-d35d-4c23-bd44-99bb73a28002" providerId="ADAL" clId="{ED68EE93-B458-45D1-ABD0-6169AC4EBC19}" dt="2022-09-01T13:40:16.312" v="98" actId="478"/>
          <ac:spMkLst>
            <pc:docMk/>
            <pc:sldMasterMk cId="1136745473" sldId="2147483765"/>
            <ac:spMk id="9" creationId="{71FB5B55-B069-4974-94C3-8F7937290C97}"/>
          </ac:spMkLst>
        </pc:spChg>
        <pc:spChg chg="del">
          <ac:chgData name="Alfaima Lucia Solano Blanco" userId="8ff4d46d-d35d-4c23-bd44-99bb73a28002" providerId="ADAL" clId="{ED68EE93-B458-45D1-ABD0-6169AC4EBC19}" dt="2022-09-01T13:40:16.312" v="98" actId="478"/>
          <ac:spMkLst>
            <pc:docMk/>
            <pc:sldMasterMk cId="1136745473" sldId="2147483765"/>
            <ac:spMk id="11" creationId="{56124917-B256-4A9B-9528-52ED22D92076}"/>
          </ac:spMkLst>
        </pc:spChg>
        <pc:spChg chg="del mod">
          <ac:chgData name="Alfaima Lucia Solano Blanco" userId="8ff4d46d-d35d-4c23-bd44-99bb73a28002" providerId="ADAL" clId="{ED68EE93-B458-45D1-ABD0-6169AC4EBC19}" dt="2022-09-01T13:40:12.605" v="97" actId="478"/>
          <ac:spMkLst>
            <pc:docMk/>
            <pc:sldMasterMk cId="1136745473" sldId="2147483765"/>
            <ac:spMk id="14" creationId="{C1B4A3EE-B960-4689-9F60-DA6AD4AAA015}"/>
          </ac:spMkLst>
        </pc:spChg>
        <pc:spChg chg="mod">
          <ac:chgData name="Alfaima Lucia Solano Blanco" userId="8ff4d46d-d35d-4c23-bd44-99bb73a28002" providerId="ADAL" clId="{ED68EE93-B458-45D1-ABD0-6169AC4EBC19}" dt="2022-09-01T13:40:11.313" v="96" actId="167"/>
          <ac:spMkLst>
            <pc:docMk/>
            <pc:sldMasterMk cId="1136745473" sldId="2147483765"/>
            <ac:spMk id="16" creationId="{ED1BB08F-F678-4089-8B42-804D593ACE30}"/>
          </ac:spMkLst>
        </pc:spChg>
        <pc:spChg chg="mod">
          <ac:chgData name="Alfaima Lucia Solano Blanco" userId="8ff4d46d-d35d-4c23-bd44-99bb73a28002" providerId="ADAL" clId="{ED68EE93-B458-45D1-ABD0-6169AC4EBC19}" dt="2022-09-01T13:40:11.313" v="96" actId="167"/>
          <ac:spMkLst>
            <pc:docMk/>
            <pc:sldMasterMk cId="1136745473" sldId="2147483765"/>
            <ac:spMk id="18" creationId="{96812EF5-1169-4A80-8AB0-FCD6577ED89C}"/>
          </ac:spMkLst>
        </pc:spChg>
        <pc:picChg chg="add mod">
          <ac:chgData name="Alfaima Lucia Solano Blanco" userId="8ff4d46d-d35d-4c23-bd44-99bb73a28002" providerId="ADAL" clId="{ED68EE93-B458-45D1-ABD0-6169AC4EBC19}" dt="2022-09-01T13:40:11.313" v="96" actId="167"/>
          <ac:picMkLst>
            <pc:docMk/>
            <pc:sldMasterMk cId="1136745473" sldId="2147483765"/>
            <ac:picMk id="2" creationId="{CFE2E38C-B398-5B05-C1D1-D7C6961FD5A4}"/>
          </ac:picMkLst>
        </pc:picChg>
        <pc:picChg chg="add mod ord modCrop">
          <ac:chgData name="Alfaima Lucia Solano Blanco" userId="8ff4d46d-d35d-4c23-bd44-99bb73a28002" providerId="ADAL" clId="{ED68EE93-B458-45D1-ABD0-6169AC4EBC19}" dt="2022-09-01T13:40:18.312" v="99" actId="167"/>
          <ac:picMkLst>
            <pc:docMk/>
            <pc:sldMasterMk cId="1136745473" sldId="2147483765"/>
            <ac:picMk id="4" creationId="{0C5751F0-7A39-82AA-4B67-B9A6D50D1072}"/>
          </ac:picMkLst>
        </pc:picChg>
        <pc:picChg chg="del">
          <ac:chgData name="Alfaima Lucia Solano Blanco" userId="8ff4d46d-d35d-4c23-bd44-99bb73a28002" providerId="ADAL" clId="{ED68EE93-B458-45D1-ABD0-6169AC4EBC19}" dt="2022-09-01T13:40:16.312" v="98" actId="478"/>
          <ac:picMkLst>
            <pc:docMk/>
            <pc:sldMasterMk cId="1136745473" sldId="2147483765"/>
            <ac:picMk id="10" creationId="{614A68D7-2B7E-4696-A202-8170E1B65CF6}"/>
          </ac:picMkLst>
        </pc:picChg>
        <pc:picChg chg="mod">
          <ac:chgData name="Alfaima Lucia Solano Blanco" userId="8ff4d46d-d35d-4c23-bd44-99bb73a28002" providerId="ADAL" clId="{ED68EE93-B458-45D1-ABD0-6169AC4EBC19}" dt="2022-09-01T13:40:11.313" v="96" actId="167"/>
          <ac:picMkLst>
            <pc:docMk/>
            <pc:sldMasterMk cId="1136745473" sldId="2147483765"/>
            <ac:picMk id="12" creationId="{3636D9C2-2BB0-481D-BB04-FED0EC8369BF}"/>
          </ac:picMkLst>
        </pc:picChg>
        <pc:picChg chg="mod">
          <ac:chgData name="Alfaima Lucia Solano Blanco" userId="8ff4d46d-d35d-4c23-bd44-99bb73a28002" providerId="ADAL" clId="{ED68EE93-B458-45D1-ABD0-6169AC4EBC19}" dt="2022-09-01T13:40:11.313" v="96" actId="167"/>
          <ac:picMkLst>
            <pc:docMk/>
            <pc:sldMasterMk cId="1136745473" sldId="2147483765"/>
            <ac:picMk id="17" creationId="{0FA1E8C5-1F1F-4D95-BF55-D2077E92777C}"/>
          </ac:picMkLst>
        </pc:picChg>
      </pc:sldMasterChg>
      <pc:sldMasterChg chg="addSp delSp modSp mod">
        <pc:chgData name="Alfaima Lucia Solano Blanco" userId="8ff4d46d-d35d-4c23-bd44-99bb73a28002" providerId="ADAL" clId="{ED68EE93-B458-45D1-ABD0-6169AC4EBC19}" dt="2022-09-01T13:38:40.331" v="85"/>
        <pc:sldMasterMkLst>
          <pc:docMk/>
          <pc:sldMasterMk cId="2969198795" sldId="2147483771"/>
        </pc:sldMasterMkLst>
        <pc:spChg chg="del">
          <ac:chgData name="Alfaima Lucia Solano Blanco" userId="8ff4d46d-d35d-4c23-bd44-99bb73a28002" providerId="ADAL" clId="{ED68EE93-B458-45D1-ABD0-6169AC4EBC19}" dt="2022-09-01T13:38:22.628" v="80" actId="478"/>
          <ac:spMkLst>
            <pc:docMk/>
            <pc:sldMasterMk cId="2969198795" sldId="2147483771"/>
            <ac:spMk id="8" creationId="{59760382-EDC5-48FC-9CA7-688597118BFD}"/>
          </ac:spMkLst>
        </pc:spChg>
        <pc:spChg chg="del">
          <ac:chgData name="Alfaima Lucia Solano Blanco" userId="8ff4d46d-d35d-4c23-bd44-99bb73a28002" providerId="ADAL" clId="{ED68EE93-B458-45D1-ABD0-6169AC4EBC19}" dt="2022-09-01T13:38:23.915" v="82" actId="478"/>
          <ac:spMkLst>
            <pc:docMk/>
            <pc:sldMasterMk cId="2969198795" sldId="2147483771"/>
            <ac:spMk id="9" creationId="{71FB5B55-B069-4974-94C3-8F7937290C97}"/>
          </ac:spMkLst>
        </pc:spChg>
        <pc:spChg chg="del">
          <ac:chgData name="Alfaima Lucia Solano Blanco" userId="8ff4d46d-d35d-4c23-bd44-99bb73a28002" providerId="ADAL" clId="{ED68EE93-B458-45D1-ABD0-6169AC4EBC19}" dt="2022-09-01T13:38:22.042" v="79" actId="478"/>
          <ac:spMkLst>
            <pc:docMk/>
            <pc:sldMasterMk cId="2969198795" sldId="2147483771"/>
            <ac:spMk id="11" creationId="{56124917-B256-4A9B-9528-52ED22D92076}"/>
          </ac:spMkLst>
        </pc:spChg>
        <pc:spChg chg="del mod">
          <ac:chgData name="Alfaima Lucia Solano Blanco" userId="8ff4d46d-d35d-4c23-bd44-99bb73a28002" providerId="ADAL" clId="{ED68EE93-B458-45D1-ABD0-6169AC4EBC19}" dt="2022-09-01T13:38:21.363" v="78" actId="478"/>
          <ac:spMkLst>
            <pc:docMk/>
            <pc:sldMasterMk cId="2969198795" sldId="2147483771"/>
            <ac:spMk id="14" creationId="{C1B4A3EE-B960-4689-9F60-DA6AD4AAA015}"/>
          </ac:spMkLst>
        </pc:spChg>
        <pc:spChg chg="mod">
          <ac:chgData name="Alfaima Lucia Solano Blanco" userId="8ff4d46d-d35d-4c23-bd44-99bb73a28002" providerId="ADAL" clId="{ED68EE93-B458-45D1-ABD0-6169AC4EBC19}" dt="2022-09-01T13:38:19.968" v="77" actId="167"/>
          <ac:spMkLst>
            <pc:docMk/>
            <pc:sldMasterMk cId="2969198795" sldId="2147483771"/>
            <ac:spMk id="16" creationId="{ED1BB08F-F678-4089-8B42-804D593ACE30}"/>
          </ac:spMkLst>
        </pc:spChg>
        <pc:spChg chg="mod">
          <ac:chgData name="Alfaima Lucia Solano Blanco" userId="8ff4d46d-d35d-4c23-bd44-99bb73a28002" providerId="ADAL" clId="{ED68EE93-B458-45D1-ABD0-6169AC4EBC19}" dt="2022-09-01T13:38:32.439" v="84" actId="14100"/>
          <ac:spMkLst>
            <pc:docMk/>
            <pc:sldMasterMk cId="2969198795" sldId="2147483771"/>
            <ac:spMk id="18" creationId="{96812EF5-1169-4A80-8AB0-FCD6577ED89C}"/>
          </ac:spMkLst>
        </pc:spChg>
        <pc:picChg chg="add mod ord modCrop">
          <ac:chgData name="Alfaima Lucia Solano Blanco" userId="8ff4d46d-d35d-4c23-bd44-99bb73a28002" providerId="ADAL" clId="{ED68EE93-B458-45D1-ABD0-6169AC4EBC19}" dt="2022-09-01T13:38:25.471" v="83" actId="167"/>
          <ac:picMkLst>
            <pc:docMk/>
            <pc:sldMasterMk cId="2969198795" sldId="2147483771"/>
            <ac:picMk id="3" creationId="{78202B19-780B-7DE1-07F1-306E5A029D75}"/>
          </ac:picMkLst>
        </pc:picChg>
        <pc:picChg chg="add mod">
          <ac:chgData name="Alfaima Lucia Solano Blanco" userId="8ff4d46d-d35d-4c23-bd44-99bb73a28002" providerId="ADAL" clId="{ED68EE93-B458-45D1-ABD0-6169AC4EBC19}" dt="2022-09-01T13:38:40.331" v="85"/>
          <ac:picMkLst>
            <pc:docMk/>
            <pc:sldMasterMk cId="2969198795" sldId="2147483771"/>
            <ac:picMk id="4" creationId="{6A03CA28-B43E-936E-DCDB-2D2C0485547D}"/>
          </ac:picMkLst>
        </pc:picChg>
        <pc:picChg chg="del">
          <ac:chgData name="Alfaima Lucia Solano Blanco" userId="8ff4d46d-d35d-4c23-bd44-99bb73a28002" providerId="ADAL" clId="{ED68EE93-B458-45D1-ABD0-6169AC4EBC19}" dt="2022-09-01T13:38:23.267" v="81" actId="478"/>
          <ac:picMkLst>
            <pc:docMk/>
            <pc:sldMasterMk cId="2969198795" sldId="2147483771"/>
            <ac:picMk id="10" creationId="{614A68D7-2B7E-4696-A202-8170E1B65CF6}"/>
          </ac:picMkLst>
        </pc:picChg>
        <pc:picChg chg="mod">
          <ac:chgData name="Alfaima Lucia Solano Blanco" userId="8ff4d46d-d35d-4c23-bd44-99bb73a28002" providerId="ADAL" clId="{ED68EE93-B458-45D1-ABD0-6169AC4EBC19}" dt="2022-09-01T13:38:19.968" v="77" actId="167"/>
          <ac:picMkLst>
            <pc:docMk/>
            <pc:sldMasterMk cId="2969198795" sldId="2147483771"/>
            <ac:picMk id="12" creationId="{3636D9C2-2BB0-481D-BB04-FED0EC8369BF}"/>
          </ac:picMkLst>
        </pc:picChg>
        <pc:picChg chg="mod">
          <ac:chgData name="Alfaima Lucia Solano Blanco" userId="8ff4d46d-d35d-4c23-bd44-99bb73a28002" providerId="ADAL" clId="{ED68EE93-B458-45D1-ABD0-6169AC4EBC19}" dt="2022-09-01T13:38:19.968" v="77" actId="167"/>
          <ac:picMkLst>
            <pc:docMk/>
            <pc:sldMasterMk cId="2969198795" sldId="2147483771"/>
            <ac:picMk id="17" creationId="{0FA1E8C5-1F1F-4D95-BF55-D2077E92777C}"/>
          </ac:picMkLst>
        </pc:picChg>
      </pc:sldMasterChg>
    </pc:docChg>
  </pc:docChgLst>
  <pc:docChgLst>
    <pc:chgData name="Juan Manuel Betancourt Osorio" userId="564a3c2e-8e72-47ed-a96f-bd119919f925" providerId="ADAL" clId="{CE01397B-B828-F841-AD7F-1F23C6237829}"/>
    <pc:docChg chg="addSld modSld">
      <pc:chgData name="Juan Manuel Betancourt Osorio" userId="564a3c2e-8e72-47ed-a96f-bd119919f925" providerId="ADAL" clId="{CE01397B-B828-F841-AD7F-1F23C6237829}" dt="2023-05-05T13:20:08.003" v="5" actId="1076"/>
      <pc:docMkLst>
        <pc:docMk/>
      </pc:docMkLst>
      <pc:sldChg chg="modSp mod">
        <pc:chgData name="Juan Manuel Betancourt Osorio" userId="564a3c2e-8e72-47ed-a96f-bd119919f925" providerId="ADAL" clId="{CE01397B-B828-F841-AD7F-1F23C6237829}" dt="2023-05-05T13:19:52.519" v="1" actId="1076"/>
        <pc:sldMkLst>
          <pc:docMk/>
          <pc:sldMk cId="128488960" sldId="1589"/>
        </pc:sldMkLst>
        <pc:picChg chg="mod">
          <ac:chgData name="Juan Manuel Betancourt Osorio" userId="564a3c2e-8e72-47ed-a96f-bd119919f925" providerId="ADAL" clId="{CE01397B-B828-F841-AD7F-1F23C6237829}" dt="2023-05-05T13:19:52.519" v="1" actId="1076"/>
          <ac:picMkLst>
            <pc:docMk/>
            <pc:sldMk cId="128488960" sldId="1589"/>
            <ac:picMk id="13" creationId="{39EFF221-E8B0-3B9A-C735-0DFCE1783341}"/>
          </ac:picMkLst>
        </pc:picChg>
      </pc:sldChg>
      <pc:sldChg chg="addSp modSp new mod">
        <pc:chgData name="Juan Manuel Betancourt Osorio" userId="564a3c2e-8e72-47ed-a96f-bd119919f925" providerId="ADAL" clId="{CE01397B-B828-F841-AD7F-1F23C6237829}" dt="2023-05-05T13:20:08.003" v="5" actId="1076"/>
        <pc:sldMkLst>
          <pc:docMk/>
          <pc:sldMk cId="3763859165" sldId="1620"/>
        </pc:sldMkLst>
        <pc:picChg chg="add mod">
          <ac:chgData name="Juan Manuel Betancourt Osorio" userId="564a3c2e-8e72-47ed-a96f-bd119919f925" providerId="ADAL" clId="{CE01397B-B828-F841-AD7F-1F23C6237829}" dt="2023-05-05T13:20:08.003" v="5" actId="1076"/>
          <ac:picMkLst>
            <pc:docMk/>
            <pc:sldMk cId="3763859165" sldId="1620"/>
            <ac:picMk id="5" creationId="{4C90AAF0-AB2F-A9F8-E0B3-F808F4865B5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72D717-570A-43EE-9EEA-68D3D6D0D977}" type="datetimeFigureOut">
              <a:rPr lang="es-CO" smtClean="0"/>
              <a:t>5/05/23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CF535-6818-4D44-91C1-7BA9AA8C762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45644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CF535-6818-4D44-91C1-7BA9AA8C762F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86082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CF535-6818-4D44-91C1-7BA9AA8C762F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33746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CF535-6818-4D44-91C1-7BA9AA8C762F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0897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CF535-6818-4D44-91C1-7BA9AA8C762F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619635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CF535-6818-4D44-91C1-7BA9AA8C762F}" type="slidenum">
              <a:rPr lang="es-CO" smtClean="0"/>
              <a:t>17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13961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CF535-6818-4D44-91C1-7BA9AA8C762F}" type="slidenum">
              <a:rPr lang="es-CO" smtClean="0"/>
              <a:t>39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73567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CF535-6818-4D44-91C1-7BA9AA8C762F}" type="slidenum">
              <a:rPr lang="es-CO" smtClean="0"/>
              <a:t>40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280327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CF535-6818-4D44-91C1-7BA9AA8C762F}" type="slidenum">
              <a:rPr lang="es-CO" smtClean="0"/>
              <a:t>41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838735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CF535-6818-4D44-91C1-7BA9AA8C762F}" type="slidenum">
              <a:rPr lang="es-CO" smtClean="0"/>
              <a:t>42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07804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CF535-6818-4D44-91C1-7BA9AA8C762F}" type="slidenum">
              <a:rPr lang="es-CO" smtClean="0"/>
              <a:t>43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04041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CF535-6818-4D44-91C1-7BA9AA8C762F}" type="slidenum">
              <a:rPr lang="es-CO" smtClean="0"/>
              <a:t>44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64198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CF535-6818-4D44-91C1-7BA9AA8C762F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280037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CF535-6818-4D44-91C1-7BA9AA8C762F}" type="slidenum">
              <a:rPr lang="es-CO" smtClean="0"/>
              <a:t>46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92518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CF535-6818-4D44-91C1-7BA9AA8C762F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15935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/>
              <a:t>Dada la decision de </a:t>
            </a:r>
            <a:r>
              <a:rPr lang="en-US" noProof="0" err="1"/>
              <a:t>reabastecimiento</a:t>
            </a:r>
            <a:r>
              <a:rPr lang="en-US" noProof="0"/>
              <a:t> que </a:t>
            </a:r>
            <a:r>
              <a:rPr lang="en-US" noProof="0" err="1"/>
              <a:t>tomamos</a:t>
            </a:r>
            <a:r>
              <a:rPr lang="en-US" noProof="0"/>
              <a:t>, </a:t>
            </a:r>
            <a:r>
              <a:rPr lang="en-US" noProof="0" err="1"/>
              <a:t>debemos</a:t>
            </a:r>
            <a:r>
              <a:rPr lang="en-US" noProof="0"/>
              <a:t> </a:t>
            </a:r>
            <a:r>
              <a:rPr lang="en-US" noProof="0" err="1"/>
              <a:t>definir</a:t>
            </a:r>
            <a:r>
              <a:rPr lang="en-US" noProof="0"/>
              <a:t> la </a:t>
            </a:r>
            <a:r>
              <a:rPr lang="en-US" noProof="0" err="1"/>
              <a:t>estrategia</a:t>
            </a:r>
            <a:r>
              <a:rPr lang="en-US" noProof="0"/>
              <a:t> de </a:t>
            </a:r>
            <a:r>
              <a:rPr lang="en-US" noProof="0" err="1"/>
              <a:t>ruteo</a:t>
            </a:r>
            <a:r>
              <a:rPr lang="en-US" noProof="0"/>
              <a:t> que </a:t>
            </a:r>
            <a:r>
              <a:rPr lang="en-US" noProof="0" err="1"/>
              <a:t>usaremos</a:t>
            </a:r>
            <a:r>
              <a:rPr lang="en-US" noProof="0"/>
              <a:t> para </a:t>
            </a:r>
            <a:r>
              <a:rPr lang="en-US" noProof="0" err="1"/>
              <a:t>realizar</a:t>
            </a:r>
            <a:r>
              <a:rPr lang="en-US" noProof="0"/>
              <a:t> la </a:t>
            </a:r>
            <a:r>
              <a:rPr lang="en-US" noProof="0" err="1"/>
              <a:t>compra</a:t>
            </a:r>
            <a:r>
              <a:rPr lang="en-US" noProof="0"/>
              <a:t> a </a:t>
            </a:r>
            <a:r>
              <a:rPr lang="en-US" noProof="0" err="1"/>
              <a:t>los</a:t>
            </a:r>
            <a:r>
              <a:rPr lang="en-US" noProof="0"/>
              <a:t> </a:t>
            </a:r>
            <a:r>
              <a:rPr lang="en-US" noProof="0" err="1"/>
              <a:t>agricultores</a:t>
            </a:r>
            <a:r>
              <a:rPr lang="en-US" noProof="0"/>
              <a:t>. </a:t>
            </a:r>
            <a:r>
              <a:rPr lang="en-US" noProof="0" err="1"/>
              <a:t>Debemos</a:t>
            </a:r>
            <a:r>
              <a:rPr lang="en-US" noProof="0"/>
              <a:t> </a:t>
            </a:r>
            <a:r>
              <a:rPr lang="en-US" noProof="0" err="1"/>
              <a:t>tener</a:t>
            </a:r>
            <a:r>
              <a:rPr lang="en-US" noProof="0"/>
              <a:t> </a:t>
            </a:r>
            <a:r>
              <a:rPr lang="en-US" noProof="0" err="1"/>
              <a:t>en</a:t>
            </a:r>
            <a:r>
              <a:rPr lang="en-US" noProof="0"/>
              <a:t> </a:t>
            </a:r>
            <a:r>
              <a:rPr lang="en-US" noProof="0" err="1"/>
              <a:t>cuenta</a:t>
            </a:r>
            <a:r>
              <a:rPr lang="en-US" noProof="0"/>
              <a:t> que </a:t>
            </a:r>
            <a:r>
              <a:rPr lang="en-US" noProof="0" err="1"/>
              <a:t>contamos</a:t>
            </a:r>
            <a:r>
              <a:rPr lang="en-US" noProof="0"/>
              <a:t> con </a:t>
            </a:r>
            <a:r>
              <a:rPr lang="en-US" noProof="0" err="1"/>
              <a:t>unos</a:t>
            </a:r>
            <a:r>
              <a:rPr lang="en-US" noProof="0"/>
              <a:t> </a:t>
            </a:r>
            <a:r>
              <a:rPr lang="en-US" noProof="0" err="1"/>
              <a:t>vehículos</a:t>
            </a:r>
            <a:r>
              <a:rPr lang="en-US" noProof="0"/>
              <a:t> con </a:t>
            </a:r>
            <a:r>
              <a:rPr lang="en-US" noProof="0" err="1"/>
              <a:t>capacidad</a:t>
            </a:r>
            <a:r>
              <a:rPr lang="en-US" noProof="0"/>
              <a:t> </a:t>
            </a:r>
            <a:r>
              <a:rPr lang="en-US" noProof="0" err="1"/>
              <a:t>limitada</a:t>
            </a:r>
            <a:r>
              <a:rPr lang="en-US" noProof="0"/>
              <a:t> y </a:t>
            </a:r>
            <a:r>
              <a:rPr lang="en-US" noProof="0" err="1"/>
              <a:t>cada</a:t>
            </a:r>
            <a:r>
              <a:rPr lang="en-US" noProof="0"/>
              <a:t> </a:t>
            </a:r>
            <a:r>
              <a:rPr lang="en-US" noProof="0" err="1"/>
              <a:t>proveedor</a:t>
            </a:r>
            <a:r>
              <a:rPr lang="en-US" noProof="0"/>
              <a:t> </a:t>
            </a:r>
            <a:r>
              <a:rPr lang="en-US" noProof="0" err="1"/>
              <a:t>puede</a:t>
            </a:r>
            <a:r>
              <a:rPr lang="en-US" noProof="0"/>
              <a:t> ser </a:t>
            </a:r>
            <a:r>
              <a:rPr lang="en-US" noProof="0" err="1"/>
              <a:t>visitado</a:t>
            </a:r>
            <a:r>
              <a:rPr lang="en-US" noProof="0"/>
              <a:t> </a:t>
            </a:r>
            <a:r>
              <a:rPr lang="en-US" noProof="0" err="1"/>
              <a:t>por</a:t>
            </a:r>
            <a:r>
              <a:rPr lang="en-US" noProof="0"/>
              <a:t> solo </a:t>
            </a:r>
            <a:r>
              <a:rPr lang="en-US" noProof="0" err="1"/>
              <a:t>una</a:t>
            </a:r>
            <a:r>
              <a:rPr lang="en-US" noProof="0"/>
              <a:t> </a:t>
            </a:r>
            <a:r>
              <a:rPr lang="en-US" noProof="0" err="1"/>
              <a:t>ruta</a:t>
            </a:r>
            <a:endParaRPr lang="en-U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CF535-6818-4D44-91C1-7BA9AA8C762F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9654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CF535-6818-4D44-91C1-7BA9AA8C762F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3565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noProof="0"/>
              <a:t>El </a:t>
            </a:r>
            <a:r>
              <a:rPr lang="en-US" noProof="0" err="1"/>
              <a:t>problema</a:t>
            </a:r>
            <a:r>
              <a:rPr lang="en-US" noProof="0"/>
              <a:t> es </a:t>
            </a:r>
            <a:r>
              <a:rPr lang="en-US" noProof="0" err="1"/>
              <a:t>complejo</a:t>
            </a:r>
            <a:endParaRPr lang="en-US" noProof="0"/>
          </a:p>
          <a:p>
            <a:pPr marL="228600" indent="-228600">
              <a:buAutoNum type="arabicPeriod"/>
            </a:pPr>
            <a:r>
              <a:rPr lang="en-US" noProof="0"/>
              <a:t>Para </a:t>
            </a:r>
            <a:r>
              <a:rPr lang="en-US" noProof="0" err="1"/>
              <a:t>conceptualizar</a:t>
            </a:r>
            <a:r>
              <a:rPr lang="en-US" noProof="0"/>
              <a:t> </a:t>
            </a:r>
            <a:r>
              <a:rPr lang="en-US" noProof="0" err="1"/>
              <a:t>todos</a:t>
            </a:r>
            <a:r>
              <a:rPr lang="en-US" noProof="0"/>
              <a:t> </a:t>
            </a:r>
            <a:r>
              <a:rPr lang="en-US" noProof="0" err="1"/>
              <a:t>estos</a:t>
            </a:r>
            <a:r>
              <a:rPr lang="en-US" noProof="0"/>
              <a:t> components,</a:t>
            </a:r>
          </a:p>
          <a:p>
            <a:pPr marL="228600" indent="-228600">
              <a:buAutoNum type="arabicPeriod"/>
            </a:pPr>
            <a:r>
              <a:rPr lang="en-US" noProof="0"/>
              <a:t>Propone un </a:t>
            </a:r>
            <a:r>
              <a:rPr lang="en-US" noProof="0" err="1"/>
              <a:t>proceso</a:t>
            </a:r>
            <a:r>
              <a:rPr lang="en-US" noProof="0"/>
              <a:t> de decision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CF535-6818-4D44-91C1-7BA9AA8C762F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27506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CF535-6818-4D44-91C1-7BA9AA8C762F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5989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CF535-6818-4D44-91C1-7BA9AA8C762F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74797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CF535-6818-4D44-91C1-7BA9AA8C762F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95402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575775" y="2065136"/>
            <a:ext cx="8958329" cy="1656858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baseline="0"/>
            </a:lvl1pPr>
          </a:lstStyle>
          <a:p>
            <a:r>
              <a:rPr lang="en-US" noProof="0" err="1"/>
              <a:t>Título</a:t>
            </a:r>
            <a:r>
              <a:rPr lang="en-US" noProof="0"/>
              <a:t> de la </a:t>
            </a:r>
            <a:r>
              <a:rPr lang="en-US" noProof="0" err="1"/>
              <a:t>presentación</a:t>
            </a:r>
            <a:endParaRPr lang="en-US" noProof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7739" y="3952928"/>
            <a:ext cx="4936365" cy="1275895"/>
          </a:xfrm>
          <a:prstGeom prst="rect">
            <a:avLst/>
          </a:prstGeom>
        </p:spPr>
        <p:txBody>
          <a:bodyPr/>
          <a:lstStyle>
            <a:lvl1pPr>
              <a:defRPr sz="2200" baseline="0"/>
            </a:lvl1pPr>
          </a:lstStyle>
          <a:p>
            <a:pPr lvl="0"/>
            <a:r>
              <a:rPr lang="en-US" noProof="0" err="1"/>
              <a:t>Autor</a:t>
            </a:r>
            <a:r>
              <a:rPr lang="en-US" noProof="0"/>
              <a:t> 1</a:t>
            </a:r>
          </a:p>
          <a:p>
            <a:pPr lvl="0"/>
            <a:r>
              <a:rPr lang="en-US" noProof="0" err="1"/>
              <a:t>Autor</a:t>
            </a:r>
            <a:r>
              <a:rPr lang="en-US" noProof="0"/>
              <a:t> 2</a:t>
            </a:r>
          </a:p>
          <a:p>
            <a:pPr lvl="0"/>
            <a:r>
              <a:rPr lang="en-US" noProof="0" err="1"/>
              <a:t>Autor</a:t>
            </a:r>
            <a:r>
              <a:rPr lang="en-US" noProof="0"/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3465661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225F9DDE-2B1E-46F2-8587-D9AAE64AB8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673" y="358199"/>
            <a:ext cx="6807961" cy="346000"/>
          </a:xfrm>
          <a:prstGeom prst="rect">
            <a:avLst/>
          </a:prstGeom>
        </p:spPr>
        <p:txBody>
          <a:bodyPr/>
          <a:lstStyle>
            <a:lvl1pPr algn="l">
              <a:defRPr lang="es-ES" sz="18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 latinLnBrk="0">
              <a:spcBef>
                <a:spcPct val="0"/>
              </a:spcBef>
            </a:pPr>
            <a:r>
              <a:rPr lang="en-US" noProof="0"/>
              <a:t>Subtitle</a:t>
            </a:r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3C9DAB0B-0F80-4DF8-8ED6-D772F1211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673" y="67360"/>
            <a:ext cx="5856962" cy="346000"/>
          </a:xfrm>
          <a:prstGeom prst="rect">
            <a:avLst/>
          </a:prstGeom>
        </p:spPr>
        <p:txBody>
          <a:bodyPr/>
          <a:lstStyle>
            <a:lvl1pPr algn="l">
              <a:defRPr lang="en-US" sz="2000" dirty="0">
                <a:solidFill>
                  <a:schemeClr val="bg1"/>
                </a:solidFill>
              </a:defRPr>
            </a:lvl1pPr>
          </a:lstStyle>
          <a:p>
            <a:pPr marL="0" lvl="0" algn="l" defTabSz="914400" latinLnBrk="0"/>
            <a:r>
              <a:rPr lang="en-US" noProof="0"/>
              <a:t>Title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892B8-B69F-4DDB-8EEB-C4A5EA3189C7}" type="slidenum">
              <a:rPr lang="es-E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s-ES">
              <a:solidFill>
                <a:prstClr val="black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579549" y="1493838"/>
            <a:ext cx="10869770" cy="4881204"/>
          </a:xfrm>
          <a:prstGeom prst="rect">
            <a:avLst/>
          </a:prstGeom>
        </p:spPr>
        <p:txBody>
          <a:bodyPr/>
          <a:lstStyle>
            <a:lvl1pPr algn="l">
              <a:defRPr sz="2800"/>
            </a:lvl1pPr>
            <a:lvl2pPr marL="742913" indent="-285737">
              <a:buFont typeface="Arial" panose="020B0604020202020204" pitchFamily="34" charset="0"/>
              <a:buChar char="•"/>
              <a:defRPr sz="2400"/>
            </a:lvl2pPr>
            <a:lvl3pPr marL="1142942" indent="-228589">
              <a:buFont typeface="Calibri Light" panose="020F0302020204030204" pitchFamily="34" charset="0"/>
              <a:buChar char="-"/>
              <a:defRPr/>
            </a:lvl3pPr>
            <a:lvl4pPr marL="1600120" indent="-228589">
              <a:buFont typeface="Wingdings" panose="05000000000000000000" pitchFamily="2" charset="2"/>
              <a:buChar char="§"/>
              <a:defRPr/>
            </a:lvl4pPr>
          </a:lstStyle>
          <a:p>
            <a:pPr lvl="0"/>
            <a:r>
              <a:rPr lang="en-US" noProof="0"/>
              <a:t>Primer </a:t>
            </a:r>
            <a:r>
              <a:rPr lang="en-US" noProof="0" err="1"/>
              <a:t>Nivel</a:t>
            </a:r>
            <a:endParaRPr lang="en-US" noProof="0"/>
          </a:p>
          <a:p>
            <a:pPr lvl="1"/>
            <a:r>
              <a:rPr lang="en-US" noProof="0"/>
              <a:t>Segundo </a:t>
            </a:r>
            <a:r>
              <a:rPr lang="en-US" noProof="0" err="1"/>
              <a:t>nivel</a:t>
            </a:r>
            <a:endParaRPr lang="en-US" noProof="0"/>
          </a:p>
          <a:p>
            <a:pPr lvl="2"/>
            <a:r>
              <a:rPr lang="en-US" noProof="0" err="1"/>
              <a:t>Tercer</a:t>
            </a:r>
            <a:r>
              <a:rPr lang="en-US" noProof="0"/>
              <a:t> </a:t>
            </a:r>
            <a:r>
              <a:rPr lang="en-US" noProof="0" err="1"/>
              <a:t>nivel</a:t>
            </a:r>
            <a:endParaRPr lang="en-US" noProof="0"/>
          </a:p>
          <a:p>
            <a:pPr lvl="3"/>
            <a:r>
              <a:rPr lang="en-US" noProof="0"/>
              <a:t>Cuarto </a:t>
            </a:r>
            <a:r>
              <a:rPr lang="en-US" noProof="0" err="1"/>
              <a:t>nivel</a:t>
            </a:r>
            <a:endParaRPr lang="en-US" noProof="0"/>
          </a:p>
          <a:p>
            <a:pPr lvl="4"/>
            <a:r>
              <a:rPr lang="en-US" noProof="0"/>
              <a:t>Quinto </a:t>
            </a:r>
            <a:r>
              <a:rPr lang="en-US" noProof="0" err="1"/>
              <a:t>nivel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24733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892B8-B69F-4DDB-8EEB-C4A5EA3189C7}" type="slidenum">
              <a:rPr lang="es-E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s-ES">
              <a:solidFill>
                <a:prstClr val="black"/>
              </a:solidFill>
            </a:endParaRPr>
          </a:p>
        </p:txBody>
      </p:sp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C71EDFAE-1372-4CB9-9D90-3A7B7009D4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673" y="358199"/>
            <a:ext cx="6807961" cy="346000"/>
          </a:xfrm>
          <a:prstGeom prst="rect">
            <a:avLst/>
          </a:prstGeom>
        </p:spPr>
        <p:txBody>
          <a:bodyPr/>
          <a:lstStyle>
            <a:lvl1pPr algn="l">
              <a:defRPr lang="es-ES" sz="18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 latinLnBrk="0">
              <a:spcBef>
                <a:spcPct val="0"/>
              </a:spcBef>
            </a:pPr>
            <a:r>
              <a:rPr lang="en-US" noProof="0"/>
              <a:t>Subtitle</a:t>
            </a:r>
          </a:p>
        </p:txBody>
      </p:sp>
      <p:sp>
        <p:nvSpPr>
          <p:cNvPr id="11" name="Título 8">
            <a:extLst>
              <a:ext uri="{FF2B5EF4-FFF2-40B4-BE49-F238E27FC236}">
                <a16:creationId xmlns:a16="http://schemas.microsoft.com/office/drawing/2014/main" id="{7AD895D9-D336-46E4-B0DE-FF885EE753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673" y="67360"/>
            <a:ext cx="5856962" cy="346000"/>
          </a:xfrm>
          <a:prstGeom prst="rect">
            <a:avLst/>
          </a:prstGeom>
        </p:spPr>
        <p:txBody>
          <a:bodyPr/>
          <a:lstStyle>
            <a:lvl1pPr algn="l">
              <a:defRPr lang="en-US" sz="2000" dirty="0">
                <a:solidFill>
                  <a:schemeClr val="bg1"/>
                </a:solidFill>
              </a:defRPr>
            </a:lvl1pPr>
          </a:lstStyle>
          <a:p>
            <a:pPr marL="0" lvl="0" algn="l" defTabSz="914400" latinLnBrk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9918285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En blanco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689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575775" y="2065136"/>
            <a:ext cx="8958329" cy="1656858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baseline="0"/>
            </a:lvl1pPr>
          </a:lstStyle>
          <a:p>
            <a:r>
              <a:rPr lang="en-US" noProof="0" err="1"/>
              <a:t>Título</a:t>
            </a:r>
            <a:r>
              <a:rPr lang="en-US" noProof="0"/>
              <a:t> de la </a:t>
            </a:r>
            <a:r>
              <a:rPr lang="en-US" noProof="0" err="1"/>
              <a:t>presentación</a:t>
            </a:r>
            <a:endParaRPr lang="en-US" noProof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7739" y="3952928"/>
            <a:ext cx="4936365" cy="1275895"/>
          </a:xfrm>
          <a:prstGeom prst="rect">
            <a:avLst/>
          </a:prstGeom>
        </p:spPr>
        <p:txBody>
          <a:bodyPr/>
          <a:lstStyle>
            <a:lvl1pPr>
              <a:defRPr sz="2200" baseline="0"/>
            </a:lvl1pPr>
          </a:lstStyle>
          <a:p>
            <a:pPr lvl="0"/>
            <a:r>
              <a:rPr lang="en-US" noProof="0"/>
              <a:t>Autor 1</a:t>
            </a:r>
          </a:p>
          <a:p>
            <a:pPr lvl="0"/>
            <a:r>
              <a:rPr lang="en-US" noProof="0"/>
              <a:t>Autor 2</a:t>
            </a:r>
          </a:p>
          <a:p>
            <a:pPr lvl="0"/>
            <a:r>
              <a:rPr lang="en-US" noProof="0"/>
              <a:t>Autor 3</a:t>
            </a:r>
          </a:p>
        </p:txBody>
      </p:sp>
    </p:spTree>
    <p:extLst>
      <p:ext uri="{BB962C8B-B14F-4D97-AF65-F5344CB8AC3E}">
        <p14:creationId xmlns:p14="http://schemas.microsoft.com/office/powerpoint/2010/main" val="35411409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3C9DAB0B-0F80-4DF8-8ED6-D772F1211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673" y="67360"/>
            <a:ext cx="5856962" cy="640978"/>
          </a:xfrm>
          <a:prstGeom prst="rect">
            <a:avLst/>
          </a:prstGeom>
        </p:spPr>
        <p:txBody>
          <a:bodyPr anchor="ctr"/>
          <a:lstStyle>
            <a:lvl1pPr algn="l">
              <a:defRPr lang="en-US" sz="2000" dirty="0">
                <a:solidFill>
                  <a:schemeClr val="bg1"/>
                </a:solidFill>
              </a:defRPr>
            </a:lvl1pPr>
          </a:lstStyle>
          <a:p>
            <a:pPr marL="0" lvl="0" algn="l" defTabSz="914400" latinLnBrk="0"/>
            <a:r>
              <a:rPr lang="en-US" noProof="0"/>
              <a:t>Title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892B8-B69F-4DDB-8EEB-C4A5EA3189C7}" type="slidenum">
              <a:rPr lang="es-E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s-ES">
              <a:solidFill>
                <a:prstClr val="black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579549" y="1493838"/>
            <a:ext cx="10869770" cy="4881204"/>
          </a:xfrm>
          <a:prstGeom prst="rect">
            <a:avLst/>
          </a:prstGeom>
        </p:spPr>
        <p:txBody>
          <a:bodyPr/>
          <a:lstStyle>
            <a:lvl1pPr algn="l">
              <a:defRPr sz="2800"/>
            </a:lvl1pPr>
            <a:lvl2pPr marL="742913" indent="-285737">
              <a:buFont typeface="Arial" panose="020B0604020202020204" pitchFamily="34" charset="0"/>
              <a:buChar char="•"/>
              <a:defRPr sz="2400"/>
            </a:lvl2pPr>
            <a:lvl3pPr marL="1142942" indent="-228589">
              <a:buFont typeface="Calibri Light" panose="020F0302020204030204" pitchFamily="34" charset="0"/>
              <a:buChar char="-"/>
              <a:defRPr/>
            </a:lvl3pPr>
            <a:lvl4pPr marL="1600120" indent="-228589">
              <a:buFont typeface="Wingdings" panose="05000000000000000000" pitchFamily="2" charset="2"/>
              <a:buChar char="§"/>
              <a:defRPr/>
            </a:lvl4pPr>
          </a:lstStyle>
          <a:p>
            <a:pPr lvl="0"/>
            <a:r>
              <a:rPr lang="en-US" noProof="0"/>
              <a:t>Primer </a:t>
            </a:r>
            <a:r>
              <a:rPr lang="en-US" noProof="0" err="1"/>
              <a:t>Nivel</a:t>
            </a:r>
            <a:endParaRPr lang="en-US" noProof="0"/>
          </a:p>
          <a:p>
            <a:pPr lvl="1"/>
            <a:r>
              <a:rPr lang="en-US" noProof="0"/>
              <a:t>Segundo </a:t>
            </a:r>
            <a:r>
              <a:rPr lang="en-US" noProof="0" err="1"/>
              <a:t>nivel</a:t>
            </a:r>
            <a:endParaRPr lang="en-US" noProof="0"/>
          </a:p>
          <a:p>
            <a:pPr lvl="2"/>
            <a:r>
              <a:rPr lang="en-US" noProof="0" err="1"/>
              <a:t>Tercer</a:t>
            </a:r>
            <a:r>
              <a:rPr lang="en-US" noProof="0"/>
              <a:t> </a:t>
            </a:r>
            <a:r>
              <a:rPr lang="en-US" noProof="0" err="1"/>
              <a:t>nivel</a:t>
            </a:r>
            <a:endParaRPr lang="en-US" noProof="0"/>
          </a:p>
          <a:p>
            <a:pPr lvl="3"/>
            <a:r>
              <a:rPr lang="en-US" noProof="0"/>
              <a:t>Cuarto </a:t>
            </a:r>
            <a:r>
              <a:rPr lang="en-US" noProof="0" err="1"/>
              <a:t>nivel</a:t>
            </a:r>
            <a:endParaRPr lang="en-US" noProof="0"/>
          </a:p>
          <a:p>
            <a:pPr lvl="4"/>
            <a:r>
              <a:rPr lang="en-US" noProof="0"/>
              <a:t>Quinto </a:t>
            </a:r>
            <a:r>
              <a:rPr lang="en-US" noProof="0" err="1"/>
              <a:t>nivel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47588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225F9DDE-2B1E-46F2-8587-D9AAE64AB8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673" y="358199"/>
            <a:ext cx="6807961" cy="346000"/>
          </a:xfrm>
          <a:prstGeom prst="rect">
            <a:avLst/>
          </a:prstGeom>
        </p:spPr>
        <p:txBody>
          <a:bodyPr/>
          <a:lstStyle>
            <a:lvl1pPr algn="l">
              <a:defRPr lang="es-ES" sz="18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 latinLnBrk="0">
              <a:spcBef>
                <a:spcPct val="0"/>
              </a:spcBef>
            </a:pPr>
            <a:r>
              <a:rPr lang="en-US" noProof="0"/>
              <a:t>Subtitle</a:t>
            </a:r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3C9DAB0B-0F80-4DF8-8ED6-D772F1211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673" y="67360"/>
            <a:ext cx="5856962" cy="346000"/>
          </a:xfrm>
          <a:prstGeom prst="rect">
            <a:avLst/>
          </a:prstGeom>
        </p:spPr>
        <p:txBody>
          <a:bodyPr/>
          <a:lstStyle>
            <a:lvl1pPr algn="l">
              <a:defRPr lang="en-US" sz="2000" dirty="0">
                <a:solidFill>
                  <a:schemeClr val="bg1"/>
                </a:solidFill>
              </a:defRPr>
            </a:lvl1pPr>
          </a:lstStyle>
          <a:p>
            <a:pPr marL="0" lvl="0" algn="l" defTabSz="914400" latinLnBrk="0"/>
            <a:r>
              <a:rPr lang="en-US" noProof="0"/>
              <a:t>Title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892B8-B69F-4DDB-8EEB-C4A5EA3189C7}" type="slidenum">
              <a:rPr lang="es-E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s-ES">
              <a:solidFill>
                <a:prstClr val="black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579549" y="1493838"/>
            <a:ext cx="10869770" cy="4881204"/>
          </a:xfrm>
          <a:prstGeom prst="rect">
            <a:avLst/>
          </a:prstGeom>
        </p:spPr>
        <p:txBody>
          <a:bodyPr/>
          <a:lstStyle>
            <a:lvl1pPr algn="l">
              <a:defRPr sz="2800"/>
            </a:lvl1pPr>
            <a:lvl2pPr marL="742913" indent="-285737">
              <a:buFont typeface="Arial" panose="020B0604020202020204" pitchFamily="34" charset="0"/>
              <a:buChar char="•"/>
              <a:defRPr sz="2400"/>
            </a:lvl2pPr>
            <a:lvl3pPr marL="1142942" indent="-228589">
              <a:buFont typeface="Calibri Light" panose="020F0302020204030204" pitchFamily="34" charset="0"/>
              <a:buChar char="-"/>
              <a:defRPr/>
            </a:lvl3pPr>
            <a:lvl4pPr marL="1600120" indent="-228589">
              <a:buFont typeface="Wingdings" panose="05000000000000000000" pitchFamily="2" charset="2"/>
              <a:buChar char="§"/>
              <a:defRPr/>
            </a:lvl4pPr>
          </a:lstStyle>
          <a:p>
            <a:pPr lvl="0"/>
            <a:r>
              <a:rPr lang="en-US" noProof="0"/>
              <a:t>Primer </a:t>
            </a:r>
            <a:r>
              <a:rPr lang="en-US" noProof="0" err="1"/>
              <a:t>Nivel</a:t>
            </a:r>
            <a:endParaRPr lang="en-US" noProof="0"/>
          </a:p>
          <a:p>
            <a:pPr lvl="1"/>
            <a:r>
              <a:rPr lang="en-US" noProof="0"/>
              <a:t>Segundo </a:t>
            </a:r>
            <a:r>
              <a:rPr lang="en-US" noProof="0" err="1"/>
              <a:t>nivel</a:t>
            </a:r>
            <a:endParaRPr lang="en-US" noProof="0"/>
          </a:p>
          <a:p>
            <a:pPr lvl="2"/>
            <a:r>
              <a:rPr lang="en-US" noProof="0" err="1"/>
              <a:t>Tercer</a:t>
            </a:r>
            <a:r>
              <a:rPr lang="en-US" noProof="0"/>
              <a:t> </a:t>
            </a:r>
            <a:r>
              <a:rPr lang="en-US" noProof="0" err="1"/>
              <a:t>nivel</a:t>
            </a:r>
            <a:endParaRPr lang="en-US" noProof="0"/>
          </a:p>
          <a:p>
            <a:pPr lvl="3"/>
            <a:r>
              <a:rPr lang="en-US" noProof="0"/>
              <a:t>Cuarto </a:t>
            </a:r>
            <a:r>
              <a:rPr lang="en-US" noProof="0" err="1"/>
              <a:t>nivel</a:t>
            </a:r>
            <a:endParaRPr lang="en-US" noProof="0"/>
          </a:p>
          <a:p>
            <a:pPr lvl="4"/>
            <a:r>
              <a:rPr lang="en-US" noProof="0"/>
              <a:t>Quinto </a:t>
            </a:r>
            <a:r>
              <a:rPr lang="en-US" noProof="0" err="1"/>
              <a:t>nivel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418650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892B8-B69F-4DDB-8EEB-C4A5EA3189C7}" type="slidenum">
              <a:rPr lang="es-E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s-ES">
              <a:solidFill>
                <a:prstClr val="black"/>
              </a:solidFill>
            </a:endParaRPr>
          </a:p>
        </p:txBody>
      </p:sp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C71EDFAE-1372-4CB9-9D90-3A7B7009D4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673" y="358199"/>
            <a:ext cx="6807961" cy="346000"/>
          </a:xfrm>
          <a:prstGeom prst="rect">
            <a:avLst/>
          </a:prstGeom>
        </p:spPr>
        <p:txBody>
          <a:bodyPr/>
          <a:lstStyle>
            <a:lvl1pPr algn="l">
              <a:defRPr lang="es-ES" sz="18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 latinLnBrk="0">
              <a:spcBef>
                <a:spcPct val="0"/>
              </a:spcBef>
            </a:pPr>
            <a:r>
              <a:rPr lang="en-US" noProof="0"/>
              <a:t>Subtitle</a:t>
            </a:r>
          </a:p>
        </p:txBody>
      </p:sp>
      <p:sp>
        <p:nvSpPr>
          <p:cNvPr id="11" name="Título 8">
            <a:extLst>
              <a:ext uri="{FF2B5EF4-FFF2-40B4-BE49-F238E27FC236}">
                <a16:creationId xmlns:a16="http://schemas.microsoft.com/office/drawing/2014/main" id="{7AD895D9-D336-46E4-B0DE-FF885EE753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673" y="67360"/>
            <a:ext cx="5856962" cy="346000"/>
          </a:xfrm>
          <a:prstGeom prst="rect">
            <a:avLst/>
          </a:prstGeom>
        </p:spPr>
        <p:txBody>
          <a:bodyPr/>
          <a:lstStyle>
            <a:lvl1pPr algn="l">
              <a:defRPr lang="en-US" sz="2000" dirty="0">
                <a:solidFill>
                  <a:schemeClr val="bg1"/>
                </a:solidFill>
              </a:defRPr>
            </a:lvl1pPr>
          </a:lstStyle>
          <a:p>
            <a:pPr marL="0" lvl="0" algn="l" defTabSz="914400" latinLnBrk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3661031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 preserve="1">
  <p:cSld name="En blanco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261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575775" y="2065136"/>
            <a:ext cx="8958329" cy="1656858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baseline="0"/>
            </a:lvl1pPr>
          </a:lstStyle>
          <a:p>
            <a:r>
              <a:rPr lang="en-US" noProof="0" err="1"/>
              <a:t>Título</a:t>
            </a:r>
            <a:r>
              <a:rPr lang="en-US" noProof="0"/>
              <a:t> de la </a:t>
            </a:r>
            <a:r>
              <a:rPr lang="en-US" noProof="0" err="1"/>
              <a:t>presentación</a:t>
            </a:r>
            <a:endParaRPr lang="en-US" noProof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7739" y="3952928"/>
            <a:ext cx="4936365" cy="1275895"/>
          </a:xfrm>
          <a:prstGeom prst="rect">
            <a:avLst/>
          </a:prstGeom>
        </p:spPr>
        <p:txBody>
          <a:bodyPr/>
          <a:lstStyle>
            <a:lvl1pPr>
              <a:defRPr sz="2200" baseline="0"/>
            </a:lvl1pPr>
          </a:lstStyle>
          <a:p>
            <a:pPr lvl="0"/>
            <a:r>
              <a:rPr lang="en-US" noProof="0"/>
              <a:t>Autor 1</a:t>
            </a:r>
          </a:p>
          <a:p>
            <a:pPr lvl="0"/>
            <a:r>
              <a:rPr lang="en-US" noProof="0"/>
              <a:t>Autor 2</a:t>
            </a:r>
          </a:p>
          <a:p>
            <a:pPr lvl="0"/>
            <a:r>
              <a:rPr lang="en-US" noProof="0"/>
              <a:t>Autor 3</a:t>
            </a:r>
          </a:p>
        </p:txBody>
      </p:sp>
    </p:spTree>
    <p:extLst>
      <p:ext uri="{BB962C8B-B14F-4D97-AF65-F5344CB8AC3E}">
        <p14:creationId xmlns:p14="http://schemas.microsoft.com/office/powerpoint/2010/main" val="21147975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3C9DAB0B-0F80-4DF8-8ED6-D772F1211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673" y="67360"/>
            <a:ext cx="5856962" cy="640978"/>
          </a:xfrm>
          <a:prstGeom prst="rect">
            <a:avLst/>
          </a:prstGeom>
        </p:spPr>
        <p:txBody>
          <a:bodyPr anchor="ctr"/>
          <a:lstStyle>
            <a:lvl1pPr algn="l">
              <a:defRPr lang="en-US" sz="2000" dirty="0">
                <a:solidFill>
                  <a:schemeClr val="bg1"/>
                </a:solidFill>
              </a:defRPr>
            </a:lvl1pPr>
          </a:lstStyle>
          <a:p>
            <a:pPr marL="0" lvl="0" algn="l" defTabSz="914400" latinLnBrk="0"/>
            <a:r>
              <a:rPr lang="en-US" noProof="0"/>
              <a:t>Title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892B8-B69F-4DDB-8EEB-C4A5EA3189C7}" type="slidenum">
              <a:rPr lang="es-E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s-ES">
              <a:solidFill>
                <a:prstClr val="black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579549" y="1493838"/>
            <a:ext cx="10869770" cy="4881204"/>
          </a:xfrm>
          <a:prstGeom prst="rect">
            <a:avLst/>
          </a:prstGeom>
        </p:spPr>
        <p:txBody>
          <a:bodyPr/>
          <a:lstStyle>
            <a:lvl1pPr algn="l">
              <a:defRPr sz="2800"/>
            </a:lvl1pPr>
            <a:lvl2pPr marL="742913" indent="-285737">
              <a:buFont typeface="Arial" panose="020B0604020202020204" pitchFamily="34" charset="0"/>
              <a:buChar char="•"/>
              <a:defRPr sz="2400"/>
            </a:lvl2pPr>
            <a:lvl3pPr marL="1142942" indent="-228589">
              <a:buFont typeface="Calibri Light" panose="020F0302020204030204" pitchFamily="34" charset="0"/>
              <a:buChar char="-"/>
              <a:defRPr/>
            </a:lvl3pPr>
            <a:lvl4pPr marL="1600120" indent="-228589">
              <a:buFont typeface="Wingdings" panose="05000000000000000000" pitchFamily="2" charset="2"/>
              <a:buChar char="§"/>
              <a:defRPr/>
            </a:lvl4pPr>
          </a:lstStyle>
          <a:p>
            <a:pPr lvl="0"/>
            <a:r>
              <a:rPr lang="en-US" noProof="0"/>
              <a:t>Primer </a:t>
            </a:r>
            <a:r>
              <a:rPr lang="en-US" noProof="0" err="1"/>
              <a:t>Nivel</a:t>
            </a:r>
            <a:endParaRPr lang="en-US" noProof="0"/>
          </a:p>
          <a:p>
            <a:pPr lvl="1"/>
            <a:r>
              <a:rPr lang="en-US" noProof="0"/>
              <a:t>Segundo </a:t>
            </a:r>
            <a:r>
              <a:rPr lang="en-US" noProof="0" err="1"/>
              <a:t>nivel</a:t>
            </a:r>
            <a:endParaRPr lang="en-US" noProof="0"/>
          </a:p>
          <a:p>
            <a:pPr lvl="2"/>
            <a:r>
              <a:rPr lang="en-US" noProof="0" err="1"/>
              <a:t>Tercer</a:t>
            </a:r>
            <a:r>
              <a:rPr lang="en-US" noProof="0"/>
              <a:t> </a:t>
            </a:r>
            <a:r>
              <a:rPr lang="en-US" noProof="0" err="1"/>
              <a:t>nivel</a:t>
            </a:r>
            <a:endParaRPr lang="en-US" noProof="0"/>
          </a:p>
          <a:p>
            <a:pPr lvl="3"/>
            <a:r>
              <a:rPr lang="en-US" noProof="0"/>
              <a:t>Cuarto </a:t>
            </a:r>
            <a:r>
              <a:rPr lang="en-US" noProof="0" err="1"/>
              <a:t>nivel</a:t>
            </a:r>
            <a:endParaRPr lang="en-US" noProof="0"/>
          </a:p>
          <a:p>
            <a:pPr lvl="4"/>
            <a:r>
              <a:rPr lang="en-US" noProof="0"/>
              <a:t>Quinto </a:t>
            </a:r>
            <a:r>
              <a:rPr lang="en-US" noProof="0" err="1"/>
              <a:t>nivel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62967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225F9DDE-2B1E-46F2-8587-D9AAE64AB8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673" y="358199"/>
            <a:ext cx="6807961" cy="346000"/>
          </a:xfrm>
          <a:prstGeom prst="rect">
            <a:avLst/>
          </a:prstGeom>
        </p:spPr>
        <p:txBody>
          <a:bodyPr/>
          <a:lstStyle>
            <a:lvl1pPr algn="l">
              <a:defRPr lang="es-ES" sz="18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 latinLnBrk="0">
              <a:spcBef>
                <a:spcPct val="0"/>
              </a:spcBef>
            </a:pPr>
            <a:r>
              <a:rPr lang="en-US" noProof="0"/>
              <a:t>Subtitle</a:t>
            </a:r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3C9DAB0B-0F80-4DF8-8ED6-D772F1211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673" y="67360"/>
            <a:ext cx="5856962" cy="346000"/>
          </a:xfrm>
          <a:prstGeom prst="rect">
            <a:avLst/>
          </a:prstGeom>
        </p:spPr>
        <p:txBody>
          <a:bodyPr/>
          <a:lstStyle>
            <a:lvl1pPr algn="l">
              <a:defRPr lang="en-US" sz="2000" dirty="0">
                <a:solidFill>
                  <a:schemeClr val="bg1"/>
                </a:solidFill>
              </a:defRPr>
            </a:lvl1pPr>
          </a:lstStyle>
          <a:p>
            <a:pPr marL="0" lvl="0" algn="l" defTabSz="914400" latinLnBrk="0"/>
            <a:r>
              <a:rPr lang="en-US" noProof="0"/>
              <a:t>Title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892B8-B69F-4DDB-8EEB-C4A5EA3189C7}" type="slidenum">
              <a:rPr lang="es-E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s-ES">
              <a:solidFill>
                <a:prstClr val="black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579549" y="1493838"/>
            <a:ext cx="10869770" cy="4881204"/>
          </a:xfrm>
          <a:prstGeom prst="rect">
            <a:avLst/>
          </a:prstGeom>
        </p:spPr>
        <p:txBody>
          <a:bodyPr/>
          <a:lstStyle>
            <a:lvl1pPr algn="l">
              <a:defRPr sz="2800"/>
            </a:lvl1pPr>
            <a:lvl2pPr marL="742913" indent="-285737">
              <a:buFont typeface="Arial" panose="020B0604020202020204" pitchFamily="34" charset="0"/>
              <a:buChar char="•"/>
              <a:defRPr sz="2400"/>
            </a:lvl2pPr>
            <a:lvl3pPr marL="1142942" indent="-228589">
              <a:buFont typeface="Calibri Light" panose="020F0302020204030204" pitchFamily="34" charset="0"/>
              <a:buChar char="-"/>
              <a:defRPr/>
            </a:lvl3pPr>
            <a:lvl4pPr marL="1600120" indent="-228589">
              <a:buFont typeface="Wingdings" panose="05000000000000000000" pitchFamily="2" charset="2"/>
              <a:buChar char="§"/>
              <a:defRPr/>
            </a:lvl4pPr>
          </a:lstStyle>
          <a:p>
            <a:pPr lvl="0"/>
            <a:r>
              <a:rPr lang="en-US" noProof="0"/>
              <a:t>Primer </a:t>
            </a:r>
            <a:r>
              <a:rPr lang="en-US" noProof="0" err="1"/>
              <a:t>Nivel</a:t>
            </a:r>
            <a:endParaRPr lang="en-US" noProof="0"/>
          </a:p>
          <a:p>
            <a:pPr lvl="1"/>
            <a:r>
              <a:rPr lang="en-US" noProof="0"/>
              <a:t>Segundo </a:t>
            </a:r>
            <a:r>
              <a:rPr lang="en-US" noProof="0" err="1"/>
              <a:t>nivel</a:t>
            </a:r>
            <a:endParaRPr lang="en-US" noProof="0"/>
          </a:p>
          <a:p>
            <a:pPr lvl="2"/>
            <a:r>
              <a:rPr lang="en-US" noProof="0" err="1"/>
              <a:t>Tercer</a:t>
            </a:r>
            <a:r>
              <a:rPr lang="en-US" noProof="0"/>
              <a:t> </a:t>
            </a:r>
            <a:r>
              <a:rPr lang="en-US" noProof="0" err="1"/>
              <a:t>nivel</a:t>
            </a:r>
            <a:endParaRPr lang="en-US" noProof="0"/>
          </a:p>
          <a:p>
            <a:pPr lvl="3"/>
            <a:r>
              <a:rPr lang="en-US" noProof="0"/>
              <a:t>Cuarto </a:t>
            </a:r>
            <a:r>
              <a:rPr lang="en-US" noProof="0" err="1"/>
              <a:t>nivel</a:t>
            </a:r>
            <a:endParaRPr lang="en-US" noProof="0"/>
          </a:p>
          <a:p>
            <a:pPr lvl="4"/>
            <a:r>
              <a:rPr lang="en-US" noProof="0"/>
              <a:t>Quinto </a:t>
            </a:r>
            <a:r>
              <a:rPr lang="en-US" noProof="0" err="1"/>
              <a:t>nivel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790520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225F9DDE-2B1E-46F2-8587-D9AAE64AB8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673" y="358199"/>
            <a:ext cx="6807961" cy="346000"/>
          </a:xfrm>
          <a:prstGeom prst="rect">
            <a:avLst/>
          </a:prstGeom>
        </p:spPr>
        <p:txBody>
          <a:bodyPr/>
          <a:lstStyle>
            <a:lvl1pPr algn="l">
              <a:defRPr lang="es-ES" sz="18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 latinLnBrk="0">
              <a:spcBef>
                <a:spcPct val="0"/>
              </a:spcBef>
            </a:pPr>
            <a:r>
              <a:rPr lang="en-US" noProof="0"/>
              <a:t>Subtitle</a:t>
            </a:r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3C9DAB0B-0F80-4DF8-8ED6-D772F1211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673" y="67360"/>
            <a:ext cx="5856962" cy="346000"/>
          </a:xfrm>
          <a:prstGeom prst="rect">
            <a:avLst/>
          </a:prstGeom>
        </p:spPr>
        <p:txBody>
          <a:bodyPr/>
          <a:lstStyle>
            <a:lvl1pPr algn="l">
              <a:defRPr lang="en-US" sz="2000" dirty="0">
                <a:solidFill>
                  <a:schemeClr val="bg1"/>
                </a:solidFill>
              </a:defRPr>
            </a:lvl1pPr>
          </a:lstStyle>
          <a:p>
            <a:pPr marL="0" lvl="0" algn="l" defTabSz="914400" latinLnBrk="0"/>
            <a:r>
              <a:rPr lang="en-US" noProof="0"/>
              <a:t>Title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892B8-B69F-4DDB-8EEB-C4A5EA3189C7}" type="slidenum">
              <a:rPr lang="es-E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s-ES">
              <a:solidFill>
                <a:prstClr val="black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579549" y="1493838"/>
            <a:ext cx="10869770" cy="4881204"/>
          </a:xfrm>
          <a:prstGeom prst="rect">
            <a:avLst/>
          </a:prstGeom>
        </p:spPr>
        <p:txBody>
          <a:bodyPr/>
          <a:lstStyle>
            <a:lvl1pPr algn="l">
              <a:defRPr sz="2800"/>
            </a:lvl1pPr>
            <a:lvl2pPr marL="742913" indent="-285737">
              <a:buFont typeface="Arial" panose="020B0604020202020204" pitchFamily="34" charset="0"/>
              <a:buChar char="•"/>
              <a:defRPr sz="2400"/>
            </a:lvl2pPr>
            <a:lvl3pPr marL="1142942" indent="-228589">
              <a:buFont typeface="Calibri Light" panose="020F0302020204030204" pitchFamily="34" charset="0"/>
              <a:buChar char="-"/>
              <a:defRPr/>
            </a:lvl3pPr>
            <a:lvl4pPr marL="1600120" indent="-228589">
              <a:buFont typeface="Wingdings" panose="05000000000000000000" pitchFamily="2" charset="2"/>
              <a:buChar char="§"/>
              <a:defRPr/>
            </a:lvl4pPr>
          </a:lstStyle>
          <a:p>
            <a:pPr lvl="0"/>
            <a:r>
              <a:rPr lang="en-US" noProof="0"/>
              <a:t>Primer </a:t>
            </a:r>
            <a:r>
              <a:rPr lang="en-US" noProof="0" err="1"/>
              <a:t>Nivel</a:t>
            </a:r>
            <a:endParaRPr lang="en-US" noProof="0"/>
          </a:p>
          <a:p>
            <a:pPr lvl="1"/>
            <a:r>
              <a:rPr lang="en-US" noProof="0"/>
              <a:t>Segundo </a:t>
            </a:r>
            <a:r>
              <a:rPr lang="en-US" noProof="0" err="1"/>
              <a:t>nivel</a:t>
            </a:r>
            <a:endParaRPr lang="en-US" noProof="0"/>
          </a:p>
          <a:p>
            <a:pPr lvl="2"/>
            <a:r>
              <a:rPr lang="en-US" noProof="0" err="1"/>
              <a:t>Tercer</a:t>
            </a:r>
            <a:r>
              <a:rPr lang="en-US" noProof="0"/>
              <a:t> </a:t>
            </a:r>
            <a:r>
              <a:rPr lang="en-US" noProof="0" err="1"/>
              <a:t>nivel</a:t>
            </a:r>
            <a:endParaRPr lang="en-US" noProof="0"/>
          </a:p>
          <a:p>
            <a:pPr lvl="3"/>
            <a:r>
              <a:rPr lang="en-US" noProof="0"/>
              <a:t>Cuarto </a:t>
            </a:r>
            <a:r>
              <a:rPr lang="en-US" noProof="0" err="1"/>
              <a:t>nivel</a:t>
            </a:r>
            <a:endParaRPr lang="en-US" noProof="0"/>
          </a:p>
          <a:p>
            <a:pPr lvl="4"/>
            <a:r>
              <a:rPr lang="en-US" noProof="0"/>
              <a:t>Quinto </a:t>
            </a:r>
            <a:r>
              <a:rPr lang="en-US" noProof="0" err="1"/>
              <a:t>nivel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348101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892B8-B69F-4DDB-8EEB-C4A5EA3189C7}" type="slidenum">
              <a:rPr lang="es-E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s-ES">
              <a:solidFill>
                <a:prstClr val="black"/>
              </a:solidFill>
            </a:endParaRPr>
          </a:p>
        </p:txBody>
      </p:sp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C71EDFAE-1372-4CB9-9D90-3A7B7009D4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673" y="358199"/>
            <a:ext cx="6807961" cy="346000"/>
          </a:xfrm>
          <a:prstGeom prst="rect">
            <a:avLst/>
          </a:prstGeom>
        </p:spPr>
        <p:txBody>
          <a:bodyPr/>
          <a:lstStyle>
            <a:lvl1pPr algn="l">
              <a:defRPr lang="es-ES" sz="18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 latinLnBrk="0">
              <a:spcBef>
                <a:spcPct val="0"/>
              </a:spcBef>
            </a:pPr>
            <a:r>
              <a:rPr lang="en-US" noProof="0"/>
              <a:t>Subtitle</a:t>
            </a:r>
          </a:p>
        </p:txBody>
      </p:sp>
      <p:sp>
        <p:nvSpPr>
          <p:cNvPr id="11" name="Título 8">
            <a:extLst>
              <a:ext uri="{FF2B5EF4-FFF2-40B4-BE49-F238E27FC236}">
                <a16:creationId xmlns:a16="http://schemas.microsoft.com/office/drawing/2014/main" id="{7AD895D9-D336-46E4-B0DE-FF885EE753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673" y="67360"/>
            <a:ext cx="5856962" cy="346000"/>
          </a:xfrm>
          <a:prstGeom prst="rect">
            <a:avLst/>
          </a:prstGeom>
        </p:spPr>
        <p:txBody>
          <a:bodyPr/>
          <a:lstStyle>
            <a:lvl1pPr algn="l">
              <a:defRPr lang="en-US" sz="2000" dirty="0">
                <a:solidFill>
                  <a:schemeClr val="bg1"/>
                </a:solidFill>
              </a:defRPr>
            </a:lvl1pPr>
          </a:lstStyle>
          <a:p>
            <a:pPr marL="0" lvl="0" algn="l" defTabSz="914400" latinLnBrk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9307458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 preserve="1">
  <p:cSld name="En blanco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163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575775" y="2065136"/>
            <a:ext cx="8958329" cy="1656858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baseline="0"/>
            </a:lvl1pPr>
          </a:lstStyle>
          <a:p>
            <a:r>
              <a:rPr lang="en-US" noProof="0" err="1"/>
              <a:t>Título</a:t>
            </a:r>
            <a:r>
              <a:rPr lang="en-US" noProof="0"/>
              <a:t> de la </a:t>
            </a:r>
            <a:r>
              <a:rPr lang="en-US" noProof="0" err="1"/>
              <a:t>presentación</a:t>
            </a:r>
            <a:endParaRPr lang="en-US" noProof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7739" y="3952928"/>
            <a:ext cx="4936365" cy="1275895"/>
          </a:xfrm>
          <a:prstGeom prst="rect">
            <a:avLst/>
          </a:prstGeom>
        </p:spPr>
        <p:txBody>
          <a:bodyPr/>
          <a:lstStyle>
            <a:lvl1pPr>
              <a:defRPr sz="2200" baseline="0"/>
            </a:lvl1pPr>
          </a:lstStyle>
          <a:p>
            <a:pPr lvl="0"/>
            <a:r>
              <a:rPr lang="en-US" noProof="0" err="1"/>
              <a:t>Autor</a:t>
            </a:r>
            <a:r>
              <a:rPr lang="en-US" noProof="0"/>
              <a:t> 1</a:t>
            </a:r>
          </a:p>
          <a:p>
            <a:pPr lvl="0"/>
            <a:r>
              <a:rPr lang="en-US" noProof="0" err="1"/>
              <a:t>Autor</a:t>
            </a:r>
            <a:r>
              <a:rPr lang="en-US" noProof="0"/>
              <a:t> 2</a:t>
            </a:r>
          </a:p>
          <a:p>
            <a:pPr lvl="0"/>
            <a:r>
              <a:rPr lang="en-US" noProof="0" err="1"/>
              <a:t>Autor</a:t>
            </a:r>
            <a:r>
              <a:rPr lang="en-US" noProof="0"/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22708283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225F9DDE-2B1E-46F2-8587-D9AAE64AB8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673" y="358199"/>
            <a:ext cx="6807961" cy="346000"/>
          </a:xfrm>
          <a:prstGeom prst="rect">
            <a:avLst/>
          </a:prstGeom>
        </p:spPr>
        <p:txBody>
          <a:bodyPr/>
          <a:lstStyle>
            <a:lvl1pPr algn="l">
              <a:defRPr lang="es-ES" sz="18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 latinLnBrk="0">
              <a:spcBef>
                <a:spcPct val="0"/>
              </a:spcBef>
            </a:pPr>
            <a:r>
              <a:rPr lang="en-US" noProof="0"/>
              <a:t>Subtitle</a:t>
            </a:r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3C9DAB0B-0F80-4DF8-8ED6-D772F1211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673" y="67360"/>
            <a:ext cx="5856962" cy="346000"/>
          </a:xfrm>
          <a:prstGeom prst="rect">
            <a:avLst/>
          </a:prstGeom>
        </p:spPr>
        <p:txBody>
          <a:bodyPr/>
          <a:lstStyle>
            <a:lvl1pPr algn="l">
              <a:defRPr lang="en-US" sz="2000" dirty="0">
                <a:solidFill>
                  <a:schemeClr val="bg1"/>
                </a:solidFill>
              </a:defRPr>
            </a:lvl1pPr>
          </a:lstStyle>
          <a:p>
            <a:pPr marL="0" lvl="0" algn="l" defTabSz="914400" latinLnBrk="0"/>
            <a:r>
              <a:rPr lang="en-US" noProof="0"/>
              <a:t>Title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892B8-B69F-4DDB-8EEB-C4A5EA3189C7}" type="slidenum">
              <a:rPr lang="es-E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s-ES">
              <a:solidFill>
                <a:prstClr val="black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579549" y="1493838"/>
            <a:ext cx="10869770" cy="4881204"/>
          </a:xfrm>
          <a:prstGeom prst="rect">
            <a:avLst/>
          </a:prstGeom>
        </p:spPr>
        <p:txBody>
          <a:bodyPr/>
          <a:lstStyle>
            <a:lvl1pPr algn="l">
              <a:defRPr sz="2800"/>
            </a:lvl1pPr>
            <a:lvl2pPr marL="742913" indent="-285737">
              <a:buFont typeface="Arial" panose="020B0604020202020204" pitchFamily="34" charset="0"/>
              <a:buChar char="•"/>
              <a:defRPr sz="2400"/>
            </a:lvl2pPr>
            <a:lvl3pPr marL="1142942" indent="-228589">
              <a:buFont typeface="Calibri Light" panose="020F0302020204030204" pitchFamily="34" charset="0"/>
              <a:buChar char="-"/>
              <a:defRPr/>
            </a:lvl3pPr>
            <a:lvl4pPr marL="1600120" indent="-228589">
              <a:buFont typeface="Wingdings" panose="05000000000000000000" pitchFamily="2" charset="2"/>
              <a:buChar char="§"/>
              <a:defRPr/>
            </a:lvl4pPr>
          </a:lstStyle>
          <a:p>
            <a:pPr lvl="0"/>
            <a:r>
              <a:rPr lang="en-US" noProof="0"/>
              <a:t>Primer </a:t>
            </a:r>
            <a:r>
              <a:rPr lang="en-US" noProof="0" err="1"/>
              <a:t>Nivel</a:t>
            </a:r>
            <a:endParaRPr lang="en-US" noProof="0"/>
          </a:p>
          <a:p>
            <a:pPr lvl="1"/>
            <a:r>
              <a:rPr lang="en-US" noProof="0"/>
              <a:t>Segundo </a:t>
            </a:r>
            <a:r>
              <a:rPr lang="en-US" noProof="0" err="1"/>
              <a:t>nivel</a:t>
            </a:r>
            <a:endParaRPr lang="en-US" noProof="0"/>
          </a:p>
          <a:p>
            <a:pPr lvl="2"/>
            <a:r>
              <a:rPr lang="en-US" noProof="0" err="1"/>
              <a:t>Tercer</a:t>
            </a:r>
            <a:r>
              <a:rPr lang="en-US" noProof="0"/>
              <a:t> </a:t>
            </a:r>
            <a:r>
              <a:rPr lang="en-US" noProof="0" err="1"/>
              <a:t>nivel</a:t>
            </a:r>
            <a:endParaRPr lang="en-US" noProof="0"/>
          </a:p>
          <a:p>
            <a:pPr lvl="3"/>
            <a:r>
              <a:rPr lang="en-US" noProof="0"/>
              <a:t>Cuarto </a:t>
            </a:r>
            <a:r>
              <a:rPr lang="en-US" noProof="0" err="1"/>
              <a:t>nivel</a:t>
            </a:r>
            <a:endParaRPr lang="en-US" noProof="0"/>
          </a:p>
          <a:p>
            <a:pPr lvl="4"/>
            <a:r>
              <a:rPr lang="en-US" noProof="0"/>
              <a:t>Quinto </a:t>
            </a:r>
            <a:r>
              <a:rPr lang="en-US" noProof="0" err="1"/>
              <a:t>nivel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36986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3C9DAB0B-0F80-4DF8-8ED6-D772F1211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673" y="67359"/>
            <a:ext cx="5856962" cy="679615"/>
          </a:xfrm>
          <a:prstGeom prst="rect">
            <a:avLst/>
          </a:prstGeom>
        </p:spPr>
        <p:txBody>
          <a:bodyPr anchor="ctr"/>
          <a:lstStyle>
            <a:lvl1pPr algn="l">
              <a:defRPr lang="en-US" sz="2000" dirty="0">
                <a:solidFill>
                  <a:schemeClr val="bg1"/>
                </a:solidFill>
              </a:defRPr>
            </a:lvl1pPr>
          </a:lstStyle>
          <a:p>
            <a:pPr marL="0" lvl="0" algn="l" defTabSz="914400" latinLnBrk="0"/>
            <a:r>
              <a:rPr lang="en-US" noProof="0"/>
              <a:t>Title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892B8-B69F-4DDB-8EEB-C4A5EA3189C7}" type="slidenum">
              <a:rPr lang="es-E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s-ES">
              <a:solidFill>
                <a:prstClr val="black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579549" y="1493838"/>
            <a:ext cx="10869770" cy="4881204"/>
          </a:xfrm>
          <a:prstGeom prst="rect">
            <a:avLst/>
          </a:prstGeom>
        </p:spPr>
        <p:txBody>
          <a:bodyPr/>
          <a:lstStyle>
            <a:lvl1pPr algn="l">
              <a:defRPr sz="2800"/>
            </a:lvl1pPr>
            <a:lvl2pPr marL="742913" indent="-285737">
              <a:buFont typeface="Arial" panose="020B0604020202020204" pitchFamily="34" charset="0"/>
              <a:buChar char="•"/>
              <a:defRPr sz="2400"/>
            </a:lvl2pPr>
            <a:lvl3pPr marL="1142942" indent="-228589">
              <a:buFont typeface="Calibri Light" panose="020F0302020204030204" pitchFamily="34" charset="0"/>
              <a:buChar char="-"/>
              <a:defRPr/>
            </a:lvl3pPr>
            <a:lvl4pPr marL="1600120" indent="-228589">
              <a:buFont typeface="Wingdings" panose="05000000000000000000" pitchFamily="2" charset="2"/>
              <a:buChar char="§"/>
              <a:defRPr/>
            </a:lvl4pPr>
          </a:lstStyle>
          <a:p>
            <a:pPr lvl="0"/>
            <a:r>
              <a:rPr lang="en-US" noProof="0"/>
              <a:t>Primer </a:t>
            </a:r>
            <a:r>
              <a:rPr lang="en-US" noProof="0" err="1"/>
              <a:t>Nivel</a:t>
            </a:r>
            <a:endParaRPr lang="en-US" noProof="0"/>
          </a:p>
          <a:p>
            <a:pPr lvl="1"/>
            <a:r>
              <a:rPr lang="en-US" noProof="0"/>
              <a:t>Segundo </a:t>
            </a:r>
            <a:r>
              <a:rPr lang="en-US" noProof="0" err="1"/>
              <a:t>nivel</a:t>
            </a:r>
            <a:endParaRPr lang="en-US" noProof="0"/>
          </a:p>
          <a:p>
            <a:pPr lvl="2"/>
            <a:r>
              <a:rPr lang="en-US" noProof="0" err="1"/>
              <a:t>Tercer</a:t>
            </a:r>
            <a:r>
              <a:rPr lang="en-US" noProof="0"/>
              <a:t> </a:t>
            </a:r>
            <a:r>
              <a:rPr lang="en-US" noProof="0" err="1"/>
              <a:t>nivel</a:t>
            </a:r>
            <a:endParaRPr lang="en-US" noProof="0"/>
          </a:p>
          <a:p>
            <a:pPr lvl="3"/>
            <a:r>
              <a:rPr lang="en-US" noProof="0"/>
              <a:t>Cuarto </a:t>
            </a:r>
            <a:r>
              <a:rPr lang="en-US" noProof="0" err="1"/>
              <a:t>nivel</a:t>
            </a:r>
            <a:endParaRPr lang="en-US" noProof="0"/>
          </a:p>
          <a:p>
            <a:pPr lvl="4"/>
            <a:r>
              <a:rPr lang="en-US" noProof="0"/>
              <a:t>Quinto </a:t>
            </a:r>
            <a:r>
              <a:rPr lang="en-US" noProof="0" err="1"/>
              <a:t>nivel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623803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892B8-B69F-4DDB-8EEB-C4A5EA3189C7}" type="slidenum">
              <a:rPr lang="es-E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s-ES">
              <a:solidFill>
                <a:prstClr val="black"/>
              </a:solidFill>
            </a:endParaRPr>
          </a:p>
        </p:txBody>
      </p:sp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C71EDFAE-1372-4CB9-9D90-3A7B7009D4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673" y="358199"/>
            <a:ext cx="6807961" cy="346000"/>
          </a:xfrm>
          <a:prstGeom prst="rect">
            <a:avLst/>
          </a:prstGeom>
        </p:spPr>
        <p:txBody>
          <a:bodyPr/>
          <a:lstStyle>
            <a:lvl1pPr algn="l">
              <a:defRPr lang="es-ES" sz="18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 latinLnBrk="0">
              <a:spcBef>
                <a:spcPct val="0"/>
              </a:spcBef>
            </a:pPr>
            <a:r>
              <a:rPr lang="en-US" noProof="0"/>
              <a:t>Subtitle</a:t>
            </a:r>
          </a:p>
        </p:txBody>
      </p:sp>
      <p:sp>
        <p:nvSpPr>
          <p:cNvPr id="11" name="Título 8">
            <a:extLst>
              <a:ext uri="{FF2B5EF4-FFF2-40B4-BE49-F238E27FC236}">
                <a16:creationId xmlns:a16="http://schemas.microsoft.com/office/drawing/2014/main" id="{7AD895D9-D336-46E4-B0DE-FF885EE753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673" y="67360"/>
            <a:ext cx="5856962" cy="346000"/>
          </a:xfrm>
          <a:prstGeom prst="rect">
            <a:avLst/>
          </a:prstGeom>
        </p:spPr>
        <p:txBody>
          <a:bodyPr/>
          <a:lstStyle>
            <a:lvl1pPr algn="l">
              <a:defRPr lang="en-US" sz="2000" dirty="0">
                <a:solidFill>
                  <a:schemeClr val="bg1"/>
                </a:solidFill>
              </a:defRPr>
            </a:lvl1pPr>
          </a:lstStyle>
          <a:p>
            <a:pPr marL="0" lvl="0" algn="l" defTabSz="914400" latinLnBrk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5611336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 preserve="1">
  <p:cSld name="En blanco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693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3C9DAB0B-0F80-4DF8-8ED6-D772F1211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673" y="67359"/>
            <a:ext cx="5856962" cy="652887"/>
          </a:xfrm>
          <a:prstGeom prst="rect">
            <a:avLst/>
          </a:prstGeom>
        </p:spPr>
        <p:txBody>
          <a:bodyPr/>
          <a:lstStyle>
            <a:lvl1pPr algn="l">
              <a:defRPr lang="en-US" sz="3200" dirty="0">
                <a:solidFill>
                  <a:schemeClr val="bg1"/>
                </a:solidFill>
              </a:defRPr>
            </a:lvl1pPr>
          </a:lstStyle>
          <a:p>
            <a:pPr marL="0" lvl="0" algn="l" defTabSz="914400" latinLnBrk="0"/>
            <a:r>
              <a:rPr lang="en-US" noProof="0"/>
              <a:t>Title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892B8-B69F-4DDB-8EEB-C4A5EA3189C7}" type="slidenum">
              <a:rPr lang="es-E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s-ES">
              <a:solidFill>
                <a:prstClr val="black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579549" y="1493838"/>
            <a:ext cx="10869770" cy="4881204"/>
          </a:xfrm>
          <a:prstGeom prst="rect">
            <a:avLst/>
          </a:prstGeom>
        </p:spPr>
        <p:txBody>
          <a:bodyPr/>
          <a:lstStyle>
            <a:lvl1pPr algn="l">
              <a:defRPr sz="2800"/>
            </a:lvl1pPr>
            <a:lvl2pPr marL="742913" indent="-285737">
              <a:buFont typeface="Arial" panose="020B0604020202020204" pitchFamily="34" charset="0"/>
              <a:buChar char="•"/>
              <a:defRPr sz="2400"/>
            </a:lvl2pPr>
            <a:lvl3pPr marL="1142942" indent="-228589">
              <a:buFont typeface="Calibri Light" panose="020F0302020204030204" pitchFamily="34" charset="0"/>
              <a:buChar char="-"/>
              <a:defRPr/>
            </a:lvl3pPr>
            <a:lvl4pPr marL="1600120" indent="-228589">
              <a:buFont typeface="Wingdings" panose="05000000000000000000" pitchFamily="2" charset="2"/>
              <a:buChar char="§"/>
              <a:defRPr/>
            </a:lvl4pPr>
          </a:lstStyle>
          <a:p>
            <a:pPr lvl="0"/>
            <a:r>
              <a:rPr lang="en-US" noProof="0"/>
              <a:t>Primer </a:t>
            </a:r>
            <a:r>
              <a:rPr lang="en-US" noProof="0" err="1"/>
              <a:t>Nivel</a:t>
            </a:r>
            <a:endParaRPr lang="en-US" noProof="0"/>
          </a:p>
          <a:p>
            <a:pPr lvl="1"/>
            <a:r>
              <a:rPr lang="en-US" noProof="0"/>
              <a:t>Segundo </a:t>
            </a:r>
            <a:r>
              <a:rPr lang="en-US" noProof="0" err="1"/>
              <a:t>nivel</a:t>
            </a:r>
            <a:endParaRPr lang="en-US" noProof="0"/>
          </a:p>
          <a:p>
            <a:pPr lvl="2"/>
            <a:r>
              <a:rPr lang="en-US" noProof="0" err="1"/>
              <a:t>Tercer</a:t>
            </a:r>
            <a:r>
              <a:rPr lang="en-US" noProof="0"/>
              <a:t> </a:t>
            </a:r>
            <a:r>
              <a:rPr lang="en-US" noProof="0" err="1"/>
              <a:t>nivel</a:t>
            </a:r>
            <a:endParaRPr lang="en-US" noProof="0"/>
          </a:p>
          <a:p>
            <a:pPr lvl="3"/>
            <a:r>
              <a:rPr lang="en-US" noProof="0"/>
              <a:t>Cuarto </a:t>
            </a:r>
            <a:r>
              <a:rPr lang="en-US" noProof="0" err="1"/>
              <a:t>nivel</a:t>
            </a:r>
            <a:endParaRPr lang="en-US" noProof="0"/>
          </a:p>
          <a:p>
            <a:pPr lvl="4"/>
            <a:r>
              <a:rPr lang="en-US" noProof="0"/>
              <a:t>Quinto </a:t>
            </a:r>
            <a:r>
              <a:rPr lang="en-US" noProof="0" err="1"/>
              <a:t>nivel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905493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575775" y="2065136"/>
            <a:ext cx="8958329" cy="1656858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baseline="0"/>
            </a:lvl1pPr>
          </a:lstStyle>
          <a:p>
            <a:r>
              <a:rPr lang="en-US" noProof="0" err="1"/>
              <a:t>Título</a:t>
            </a:r>
            <a:r>
              <a:rPr lang="en-US" noProof="0"/>
              <a:t> de la </a:t>
            </a:r>
            <a:r>
              <a:rPr lang="en-US" noProof="0" err="1"/>
              <a:t>presentación</a:t>
            </a:r>
            <a:endParaRPr lang="en-US" noProof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7739" y="3952928"/>
            <a:ext cx="4936365" cy="1275895"/>
          </a:xfrm>
          <a:prstGeom prst="rect">
            <a:avLst/>
          </a:prstGeom>
        </p:spPr>
        <p:txBody>
          <a:bodyPr/>
          <a:lstStyle>
            <a:lvl1pPr>
              <a:defRPr sz="2200" baseline="0"/>
            </a:lvl1pPr>
          </a:lstStyle>
          <a:p>
            <a:pPr lvl="0"/>
            <a:r>
              <a:rPr lang="en-US" noProof="0" err="1"/>
              <a:t>Autor</a:t>
            </a:r>
            <a:r>
              <a:rPr lang="en-US" noProof="0"/>
              <a:t> 1</a:t>
            </a:r>
          </a:p>
          <a:p>
            <a:pPr lvl="0"/>
            <a:r>
              <a:rPr lang="en-US" noProof="0" err="1"/>
              <a:t>Autor</a:t>
            </a:r>
            <a:r>
              <a:rPr lang="en-US" noProof="0"/>
              <a:t> 2</a:t>
            </a:r>
          </a:p>
          <a:p>
            <a:pPr lvl="0"/>
            <a:r>
              <a:rPr lang="en-US" noProof="0" err="1"/>
              <a:t>Autor</a:t>
            </a:r>
            <a:r>
              <a:rPr lang="en-US" noProof="0"/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3574395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3C9DAB0B-0F80-4DF8-8ED6-D772F1211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673" y="67360"/>
            <a:ext cx="5856962" cy="640978"/>
          </a:xfrm>
          <a:prstGeom prst="rect">
            <a:avLst/>
          </a:prstGeom>
        </p:spPr>
        <p:txBody>
          <a:bodyPr anchor="ctr"/>
          <a:lstStyle>
            <a:lvl1pPr algn="l">
              <a:defRPr lang="en-US" sz="2000" dirty="0">
                <a:solidFill>
                  <a:schemeClr val="bg1"/>
                </a:solidFill>
              </a:defRPr>
            </a:lvl1pPr>
          </a:lstStyle>
          <a:p>
            <a:pPr marL="0" lvl="0" algn="l" defTabSz="914400" latinLnBrk="0"/>
            <a:r>
              <a:rPr lang="en-US" noProof="0"/>
              <a:t>Title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892B8-B69F-4DDB-8EEB-C4A5EA3189C7}" type="slidenum">
              <a:rPr lang="es-E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s-ES">
              <a:solidFill>
                <a:prstClr val="black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579549" y="1493838"/>
            <a:ext cx="10869770" cy="4881204"/>
          </a:xfrm>
          <a:prstGeom prst="rect">
            <a:avLst/>
          </a:prstGeom>
        </p:spPr>
        <p:txBody>
          <a:bodyPr/>
          <a:lstStyle>
            <a:lvl1pPr algn="l">
              <a:defRPr sz="2800"/>
            </a:lvl1pPr>
            <a:lvl2pPr marL="742913" indent="-285737">
              <a:buFont typeface="Arial" panose="020B0604020202020204" pitchFamily="34" charset="0"/>
              <a:buChar char="•"/>
              <a:defRPr sz="2400"/>
            </a:lvl2pPr>
            <a:lvl3pPr marL="1142942" indent="-228589">
              <a:buFont typeface="Calibri Light" panose="020F0302020204030204" pitchFamily="34" charset="0"/>
              <a:buChar char="-"/>
              <a:defRPr/>
            </a:lvl3pPr>
            <a:lvl4pPr marL="1600120" indent="-228589">
              <a:buFont typeface="Wingdings" panose="05000000000000000000" pitchFamily="2" charset="2"/>
              <a:buChar char="§"/>
              <a:defRPr/>
            </a:lvl4pPr>
          </a:lstStyle>
          <a:p>
            <a:pPr lvl="0"/>
            <a:r>
              <a:rPr lang="en-US" noProof="0"/>
              <a:t>Primer </a:t>
            </a:r>
            <a:r>
              <a:rPr lang="en-US" noProof="0" err="1"/>
              <a:t>Nivel</a:t>
            </a:r>
            <a:endParaRPr lang="en-US" noProof="0"/>
          </a:p>
          <a:p>
            <a:pPr lvl="1"/>
            <a:r>
              <a:rPr lang="en-US" noProof="0"/>
              <a:t>Segundo </a:t>
            </a:r>
            <a:r>
              <a:rPr lang="en-US" noProof="0" err="1"/>
              <a:t>nivel</a:t>
            </a:r>
            <a:endParaRPr lang="en-US" noProof="0"/>
          </a:p>
          <a:p>
            <a:pPr lvl="2"/>
            <a:r>
              <a:rPr lang="en-US" noProof="0" err="1"/>
              <a:t>Tercer</a:t>
            </a:r>
            <a:r>
              <a:rPr lang="en-US" noProof="0"/>
              <a:t> </a:t>
            </a:r>
            <a:r>
              <a:rPr lang="en-US" noProof="0" err="1"/>
              <a:t>nivel</a:t>
            </a:r>
            <a:endParaRPr lang="en-US" noProof="0"/>
          </a:p>
          <a:p>
            <a:pPr lvl="3"/>
            <a:r>
              <a:rPr lang="en-US" noProof="0"/>
              <a:t>Cuarto </a:t>
            </a:r>
            <a:r>
              <a:rPr lang="en-US" noProof="0" err="1"/>
              <a:t>nivel</a:t>
            </a:r>
            <a:endParaRPr lang="en-US" noProof="0"/>
          </a:p>
          <a:p>
            <a:pPr lvl="4"/>
            <a:r>
              <a:rPr lang="en-US" noProof="0"/>
              <a:t>Quinto </a:t>
            </a:r>
            <a:r>
              <a:rPr lang="en-US" noProof="0" err="1"/>
              <a:t>nivel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232346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225F9DDE-2B1E-46F2-8587-D9AAE64AB8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673" y="358199"/>
            <a:ext cx="6807961" cy="346000"/>
          </a:xfrm>
          <a:prstGeom prst="rect">
            <a:avLst/>
          </a:prstGeom>
        </p:spPr>
        <p:txBody>
          <a:bodyPr/>
          <a:lstStyle>
            <a:lvl1pPr algn="l">
              <a:defRPr lang="es-ES" sz="18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 latinLnBrk="0">
              <a:spcBef>
                <a:spcPct val="0"/>
              </a:spcBef>
            </a:pPr>
            <a:r>
              <a:rPr lang="en-US" noProof="0"/>
              <a:t>Subtitle</a:t>
            </a:r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3C9DAB0B-0F80-4DF8-8ED6-D772F1211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673" y="67360"/>
            <a:ext cx="5856962" cy="346000"/>
          </a:xfrm>
          <a:prstGeom prst="rect">
            <a:avLst/>
          </a:prstGeom>
        </p:spPr>
        <p:txBody>
          <a:bodyPr/>
          <a:lstStyle>
            <a:lvl1pPr algn="l">
              <a:defRPr lang="en-US" sz="2000" dirty="0">
                <a:solidFill>
                  <a:schemeClr val="bg1"/>
                </a:solidFill>
              </a:defRPr>
            </a:lvl1pPr>
          </a:lstStyle>
          <a:p>
            <a:pPr marL="0" lvl="0" algn="l" defTabSz="914400" latinLnBrk="0"/>
            <a:r>
              <a:rPr lang="en-US" noProof="0"/>
              <a:t>Title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892B8-B69F-4DDB-8EEB-C4A5EA3189C7}" type="slidenum">
              <a:rPr lang="es-E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s-ES">
              <a:solidFill>
                <a:prstClr val="black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579549" y="1493838"/>
            <a:ext cx="10869770" cy="4881204"/>
          </a:xfrm>
          <a:prstGeom prst="rect">
            <a:avLst/>
          </a:prstGeom>
        </p:spPr>
        <p:txBody>
          <a:bodyPr/>
          <a:lstStyle>
            <a:lvl1pPr algn="l">
              <a:defRPr sz="2800"/>
            </a:lvl1pPr>
            <a:lvl2pPr marL="742913" indent="-285737">
              <a:buFont typeface="Arial" panose="020B0604020202020204" pitchFamily="34" charset="0"/>
              <a:buChar char="•"/>
              <a:defRPr sz="2400"/>
            </a:lvl2pPr>
            <a:lvl3pPr marL="1142942" indent="-228589">
              <a:buFont typeface="Calibri Light" panose="020F0302020204030204" pitchFamily="34" charset="0"/>
              <a:buChar char="-"/>
              <a:defRPr/>
            </a:lvl3pPr>
            <a:lvl4pPr marL="1600120" indent="-228589">
              <a:buFont typeface="Wingdings" panose="05000000000000000000" pitchFamily="2" charset="2"/>
              <a:buChar char="§"/>
              <a:defRPr/>
            </a:lvl4pPr>
          </a:lstStyle>
          <a:p>
            <a:pPr lvl="0"/>
            <a:r>
              <a:rPr lang="en-US" noProof="0"/>
              <a:t>Primer </a:t>
            </a:r>
            <a:r>
              <a:rPr lang="en-US" noProof="0" err="1"/>
              <a:t>Nivel</a:t>
            </a:r>
            <a:endParaRPr lang="en-US" noProof="0"/>
          </a:p>
          <a:p>
            <a:pPr lvl="1"/>
            <a:r>
              <a:rPr lang="en-US" noProof="0"/>
              <a:t>Segundo </a:t>
            </a:r>
            <a:r>
              <a:rPr lang="en-US" noProof="0" err="1"/>
              <a:t>nivel</a:t>
            </a:r>
            <a:endParaRPr lang="en-US" noProof="0"/>
          </a:p>
          <a:p>
            <a:pPr lvl="2"/>
            <a:r>
              <a:rPr lang="en-US" noProof="0" err="1"/>
              <a:t>Tercer</a:t>
            </a:r>
            <a:r>
              <a:rPr lang="en-US" noProof="0"/>
              <a:t> </a:t>
            </a:r>
            <a:r>
              <a:rPr lang="en-US" noProof="0" err="1"/>
              <a:t>nivel</a:t>
            </a:r>
            <a:endParaRPr lang="en-US" noProof="0"/>
          </a:p>
          <a:p>
            <a:pPr lvl="3"/>
            <a:r>
              <a:rPr lang="en-US" noProof="0"/>
              <a:t>Cuarto </a:t>
            </a:r>
            <a:r>
              <a:rPr lang="en-US" noProof="0" err="1"/>
              <a:t>nivel</a:t>
            </a:r>
            <a:endParaRPr lang="en-US" noProof="0"/>
          </a:p>
          <a:p>
            <a:pPr lvl="4"/>
            <a:r>
              <a:rPr lang="en-US" noProof="0"/>
              <a:t>Quinto </a:t>
            </a:r>
            <a:r>
              <a:rPr lang="en-US" noProof="0" err="1"/>
              <a:t>nivel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593646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892B8-B69F-4DDB-8EEB-C4A5EA3189C7}" type="slidenum">
              <a:rPr lang="es-E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s-ES">
              <a:solidFill>
                <a:prstClr val="black"/>
              </a:solidFill>
            </a:endParaRPr>
          </a:p>
        </p:txBody>
      </p:sp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C71EDFAE-1372-4CB9-9D90-3A7B7009D4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673" y="358199"/>
            <a:ext cx="6807961" cy="346000"/>
          </a:xfrm>
          <a:prstGeom prst="rect">
            <a:avLst/>
          </a:prstGeom>
        </p:spPr>
        <p:txBody>
          <a:bodyPr/>
          <a:lstStyle>
            <a:lvl1pPr algn="l">
              <a:defRPr lang="es-ES" sz="18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 latinLnBrk="0">
              <a:spcBef>
                <a:spcPct val="0"/>
              </a:spcBef>
            </a:pPr>
            <a:r>
              <a:rPr lang="en-US" noProof="0"/>
              <a:t>Subtitle</a:t>
            </a:r>
          </a:p>
        </p:txBody>
      </p:sp>
      <p:sp>
        <p:nvSpPr>
          <p:cNvPr id="11" name="Título 8">
            <a:extLst>
              <a:ext uri="{FF2B5EF4-FFF2-40B4-BE49-F238E27FC236}">
                <a16:creationId xmlns:a16="http://schemas.microsoft.com/office/drawing/2014/main" id="{7AD895D9-D336-46E4-B0DE-FF885EE753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673" y="67360"/>
            <a:ext cx="5856962" cy="346000"/>
          </a:xfrm>
          <a:prstGeom prst="rect">
            <a:avLst/>
          </a:prstGeom>
        </p:spPr>
        <p:txBody>
          <a:bodyPr/>
          <a:lstStyle>
            <a:lvl1pPr algn="l">
              <a:defRPr lang="en-US" sz="2000" dirty="0">
                <a:solidFill>
                  <a:schemeClr val="bg1"/>
                </a:solidFill>
              </a:defRPr>
            </a:lvl1pPr>
          </a:lstStyle>
          <a:p>
            <a:pPr marL="0" lvl="0" algn="l" defTabSz="914400" latinLnBrk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9108598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575775" y="2065136"/>
            <a:ext cx="8958329" cy="1656858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baseline="0"/>
            </a:lvl1pPr>
          </a:lstStyle>
          <a:p>
            <a:r>
              <a:rPr lang="en-US" noProof="0" err="1"/>
              <a:t>Título</a:t>
            </a:r>
            <a:r>
              <a:rPr lang="en-US" noProof="0"/>
              <a:t> de la </a:t>
            </a:r>
            <a:r>
              <a:rPr lang="en-US" noProof="0" err="1"/>
              <a:t>presentación</a:t>
            </a:r>
            <a:endParaRPr lang="en-US" noProof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7739" y="3952928"/>
            <a:ext cx="4936365" cy="1275895"/>
          </a:xfrm>
          <a:prstGeom prst="rect">
            <a:avLst/>
          </a:prstGeom>
        </p:spPr>
        <p:txBody>
          <a:bodyPr/>
          <a:lstStyle>
            <a:lvl1pPr>
              <a:defRPr sz="2200" baseline="0"/>
            </a:lvl1pPr>
          </a:lstStyle>
          <a:p>
            <a:pPr lvl="0"/>
            <a:r>
              <a:rPr lang="en-US" noProof="0" err="1"/>
              <a:t>Autor</a:t>
            </a:r>
            <a:r>
              <a:rPr lang="en-US" noProof="0"/>
              <a:t> 1</a:t>
            </a:r>
          </a:p>
          <a:p>
            <a:pPr lvl="0"/>
            <a:r>
              <a:rPr lang="en-US" noProof="0" err="1"/>
              <a:t>Autor</a:t>
            </a:r>
            <a:r>
              <a:rPr lang="en-US" noProof="0"/>
              <a:t> 2</a:t>
            </a:r>
          </a:p>
          <a:p>
            <a:pPr lvl="0"/>
            <a:r>
              <a:rPr lang="en-US" noProof="0" err="1"/>
              <a:t>Autor</a:t>
            </a:r>
            <a:r>
              <a:rPr lang="en-US" noProof="0"/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40080405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225F9DDE-2B1E-46F2-8587-D9AAE64AB8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673" y="358199"/>
            <a:ext cx="6807961" cy="346000"/>
          </a:xfrm>
          <a:prstGeom prst="rect">
            <a:avLst/>
          </a:prstGeom>
        </p:spPr>
        <p:txBody>
          <a:bodyPr/>
          <a:lstStyle>
            <a:lvl1pPr algn="l">
              <a:defRPr lang="es-ES" sz="18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 latinLnBrk="0">
              <a:spcBef>
                <a:spcPct val="0"/>
              </a:spcBef>
            </a:pPr>
            <a:r>
              <a:rPr lang="en-US" noProof="0"/>
              <a:t>Subtitle</a:t>
            </a:r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3C9DAB0B-0F80-4DF8-8ED6-D772F1211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673" y="67360"/>
            <a:ext cx="5856962" cy="346000"/>
          </a:xfrm>
          <a:prstGeom prst="rect">
            <a:avLst/>
          </a:prstGeom>
        </p:spPr>
        <p:txBody>
          <a:bodyPr/>
          <a:lstStyle>
            <a:lvl1pPr algn="l">
              <a:defRPr lang="en-US" sz="2000" dirty="0">
                <a:solidFill>
                  <a:schemeClr val="bg1"/>
                </a:solidFill>
              </a:defRPr>
            </a:lvl1pPr>
          </a:lstStyle>
          <a:p>
            <a:pPr marL="0" lvl="0" algn="l" defTabSz="914400" latinLnBrk="0"/>
            <a:r>
              <a:rPr lang="en-US" noProof="0"/>
              <a:t>Title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892B8-B69F-4DDB-8EEB-C4A5EA3189C7}" type="slidenum">
              <a:rPr lang="es-E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s-ES">
              <a:solidFill>
                <a:prstClr val="black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579549" y="1493838"/>
            <a:ext cx="10869770" cy="4881204"/>
          </a:xfrm>
          <a:prstGeom prst="rect">
            <a:avLst/>
          </a:prstGeom>
        </p:spPr>
        <p:txBody>
          <a:bodyPr/>
          <a:lstStyle>
            <a:lvl1pPr algn="l">
              <a:defRPr sz="2800"/>
            </a:lvl1pPr>
            <a:lvl2pPr marL="742913" indent="-285737">
              <a:buFont typeface="Arial" panose="020B0604020202020204" pitchFamily="34" charset="0"/>
              <a:buChar char="•"/>
              <a:defRPr sz="2400"/>
            </a:lvl2pPr>
            <a:lvl3pPr marL="1142942" indent="-228589">
              <a:buFont typeface="Calibri Light" panose="020F0302020204030204" pitchFamily="34" charset="0"/>
              <a:buChar char="-"/>
              <a:defRPr/>
            </a:lvl3pPr>
            <a:lvl4pPr marL="1600120" indent="-228589">
              <a:buFont typeface="Wingdings" panose="05000000000000000000" pitchFamily="2" charset="2"/>
              <a:buChar char="§"/>
              <a:defRPr/>
            </a:lvl4pPr>
          </a:lstStyle>
          <a:p>
            <a:pPr lvl="0"/>
            <a:r>
              <a:rPr lang="en-US" noProof="0"/>
              <a:t>Primer </a:t>
            </a:r>
            <a:r>
              <a:rPr lang="en-US" noProof="0" err="1"/>
              <a:t>Nivel</a:t>
            </a:r>
            <a:endParaRPr lang="en-US" noProof="0"/>
          </a:p>
          <a:p>
            <a:pPr lvl="1"/>
            <a:r>
              <a:rPr lang="en-US" noProof="0"/>
              <a:t>Segundo </a:t>
            </a:r>
            <a:r>
              <a:rPr lang="en-US" noProof="0" err="1"/>
              <a:t>nivel</a:t>
            </a:r>
            <a:endParaRPr lang="en-US" noProof="0"/>
          </a:p>
          <a:p>
            <a:pPr lvl="2"/>
            <a:r>
              <a:rPr lang="en-US" noProof="0" err="1"/>
              <a:t>Tercer</a:t>
            </a:r>
            <a:r>
              <a:rPr lang="en-US" noProof="0"/>
              <a:t> </a:t>
            </a:r>
            <a:r>
              <a:rPr lang="en-US" noProof="0" err="1"/>
              <a:t>nivel</a:t>
            </a:r>
            <a:endParaRPr lang="en-US" noProof="0"/>
          </a:p>
          <a:p>
            <a:pPr lvl="3"/>
            <a:r>
              <a:rPr lang="en-US" noProof="0"/>
              <a:t>Cuarto </a:t>
            </a:r>
            <a:r>
              <a:rPr lang="en-US" noProof="0" err="1"/>
              <a:t>nivel</a:t>
            </a:r>
            <a:endParaRPr lang="en-US" noProof="0"/>
          </a:p>
          <a:p>
            <a:pPr lvl="4"/>
            <a:r>
              <a:rPr lang="en-US" noProof="0"/>
              <a:t>Quinto </a:t>
            </a:r>
            <a:r>
              <a:rPr lang="en-US" noProof="0" err="1"/>
              <a:t>nivel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075872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892B8-B69F-4DDB-8EEB-C4A5EA3189C7}" type="slidenum">
              <a:rPr lang="es-E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s-ES">
              <a:solidFill>
                <a:prstClr val="black"/>
              </a:solidFill>
            </a:endParaRPr>
          </a:p>
        </p:txBody>
      </p:sp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C71EDFAE-1372-4CB9-9D90-3A7B7009D4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673" y="358199"/>
            <a:ext cx="6807961" cy="346000"/>
          </a:xfrm>
          <a:prstGeom prst="rect">
            <a:avLst/>
          </a:prstGeom>
        </p:spPr>
        <p:txBody>
          <a:bodyPr/>
          <a:lstStyle>
            <a:lvl1pPr algn="l">
              <a:defRPr lang="es-ES" sz="18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 latinLnBrk="0">
              <a:spcBef>
                <a:spcPct val="0"/>
              </a:spcBef>
            </a:pPr>
            <a:r>
              <a:rPr lang="en-US" noProof="0"/>
              <a:t>Subtitle</a:t>
            </a:r>
          </a:p>
        </p:txBody>
      </p:sp>
      <p:sp>
        <p:nvSpPr>
          <p:cNvPr id="11" name="Título 8">
            <a:extLst>
              <a:ext uri="{FF2B5EF4-FFF2-40B4-BE49-F238E27FC236}">
                <a16:creationId xmlns:a16="http://schemas.microsoft.com/office/drawing/2014/main" id="{7AD895D9-D336-46E4-B0DE-FF885EE753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673" y="67360"/>
            <a:ext cx="5856962" cy="346000"/>
          </a:xfrm>
          <a:prstGeom prst="rect">
            <a:avLst/>
          </a:prstGeom>
        </p:spPr>
        <p:txBody>
          <a:bodyPr/>
          <a:lstStyle>
            <a:lvl1pPr algn="l">
              <a:defRPr lang="en-US" sz="2000" dirty="0">
                <a:solidFill>
                  <a:schemeClr val="bg1"/>
                </a:solidFill>
              </a:defRPr>
            </a:lvl1pPr>
          </a:lstStyle>
          <a:p>
            <a:pPr marL="0" lvl="0" algn="l" defTabSz="914400" latinLnBrk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5353091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449C02B-E9F0-4C35-8092-EC111F95CA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7892B8-B69F-4DDB-8EEB-C4A5EA3189C7}" type="slidenum">
              <a:rPr lang="es-E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11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892B8-B69F-4DDB-8EEB-C4A5EA3189C7}" type="slidenum">
              <a:rPr lang="es-E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s-ES">
              <a:solidFill>
                <a:prstClr val="black"/>
              </a:solidFill>
            </a:endParaRPr>
          </a:p>
        </p:txBody>
      </p:sp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C71EDFAE-1372-4CB9-9D90-3A7B7009D4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673" y="358199"/>
            <a:ext cx="6807961" cy="346000"/>
          </a:xfrm>
          <a:prstGeom prst="rect">
            <a:avLst/>
          </a:prstGeom>
        </p:spPr>
        <p:txBody>
          <a:bodyPr/>
          <a:lstStyle>
            <a:lvl1pPr algn="l">
              <a:defRPr lang="es-ES" sz="18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 latinLnBrk="0">
              <a:spcBef>
                <a:spcPct val="0"/>
              </a:spcBef>
            </a:pPr>
            <a:r>
              <a:rPr lang="en-US" noProof="0"/>
              <a:t>Subtitle</a:t>
            </a:r>
          </a:p>
        </p:txBody>
      </p:sp>
      <p:sp>
        <p:nvSpPr>
          <p:cNvPr id="11" name="Título 8">
            <a:extLst>
              <a:ext uri="{FF2B5EF4-FFF2-40B4-BE49-F238E27FC236}">
                <a16:creationId xmlns:a16="http://schemas.microsoft.com/office/drawing/2014/main" id="{7AD895D9-D336-46E4-B0DE-FF885EE753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673" y="67360"/>
            <a:ext cx="5856962" cy="346000"/>
          </a:xfrm>
          <a:prstGeom prst="rect">
            <a:avLst/>
          </a:prstGeom>
        </p:spPr>
        <p:txBody>
          <a:bodyPr/>
          <a:lstStyle>
            <a:lvl1pPr algn="l">
              <a:defRPr lang="en-US" sz="2000" dirty="0">
                <a:solidFill>
                  <a:schemeClr val="bg1"/>
                </a:solidFill>
              </a:defRPr>
            </a:lvl1pPr>
          </a:lstStyle>
          <a:p>
            <a:pPr marL="0" lvl="0" algn="l" defTabSz="914400" latinLnBrk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178056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575775" y="2065136"/>
            <a:ext cx="8958329" cy="1656858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baseline="0"/>
            </a:lvl1pPr>
          </a:lstStyle>
          <a:p>
            <a:r>
              <a:rPr lang="en-US" noProof="0" err="1"/>
              <a:t>Título</a:t>
            </a:r>
            <a:r>
              <a:rPr lang="en-US" noProof="0"/>
              <a:t> de la </a:t>
            </a:r>
            <a:r>
              <a:rPr lang="en-US" noProof="0" err="1"/>
              <a:t>presentación</a:t>
            </a:r>
            <a:endParaRPr lang="en-US" noProof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7739" y="3952928"/>
            <a:ext cx="4936365" cy="1275895"/>
          </a:xfrm>
          <a:prstGeom prst="rect">
            <a:avLst/>
          </a:prstGeom>
        </p:spPr>
        <p:txBody>
          <a:bodyPr/>
          <a:lstStyle>
            <a:lvl1pPr>
              <a:defRPr sz="2200" baseline="0"/>
            </a:lvl1pPr>
          </a:lstStyle>
          <a:p>
            <a:pPr lvl="0"/>
            <a:r>
              <a:rPr lang="en-US" noProof="0"/>
              <a:t>Autor 1</a:t>
            </a:r>
          </a:p>
          <a:p>
            <a:pPr lvl="0"/>
            <a:r>
              <a:rPr lang="en-US" noProof="0"/>
              <a:t>Autor 2</a:t>
            </a:r>
          </a:p>
          <a:p>
            <a:pPr lvl="0"/>
            <a:r>
              <a:rPr lang="en-US" noProof="0"/>
              <a:t>Autor 3</a:t>
            </a:r>
          </a:p>
        </p:txBody>
      </p:sp>
    </p:spTree>
    <p:extLst>
      <p:ext uri="{BB962C8B-B14F-4D97-AF65-F5344CB8AC3E}">
        <p14:creationId xmlns:p14="http://schemas.microsoft.com/office/powerpoint/2010/main" val="2096337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3C9DAB0B-0F80-4DF8-8ED6-D772F1211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673" y="67360"/>
            <a:ext cx="5856962" cy="640978"/>
          </a:xfrm>
          <a:prstGeom prst="rect">
            <a:avLst/>
          </a:prstGeom>
        </p:spPr>
        <p:txBody>
          <a:bodyPr anchor="ctr"/>
          <a:lstStyle>
            <a:lvl1pPr algn="l">
              <a:defRPr lang="en-US" sz="2000" dirty="0">
                <a:solidFill>
                  <a:schemeClr val="bg1"/>
                </a:solidFill>
              </a:defRPr>
            </a:lvl1pPr>
          </a:lstStyle>
          <a:p>
            <a:pPr marL="0" lvl="0" algn="l" defTabSz="914400" latinLnBrk="0"/>
            <a:r>
              <a:rPr lang="en-US" noProof="0"/>
              <a:t>Title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892B8-B69F-4DDB-8EEB-C4A5EA3189C7}" type="slidenum">
              <a:rPr lang="es-E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s-ES">
              <a:solidFill>
                <a:prstClr val="black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579549" y="1493838"/>
            <a:ext cx="10869770" cy="4881204"/>
          </a:xfrm>
          <a:prstGeom prst="rect">
            <a:avLst/>
          </a:prstGeom>
        </p:spPr>
        <p:txBody>
          <a:bodyPr/>
          <a:lstStyle>
            <a:lvl1pPr algn="l">
              <a:defRPr sz="2800"/>
            </a:lvl1pPr>
            <a:lvl2pPr marL="742913" indent="-285737">
              <a:buFont typeface="Arial" panose="020B0604020202020204" pitchFamily="34" charset="0"/>
              <a:buChar char="•"/>
              <a:defRPr sz="2400"/>
            </a:lvl2pPr>
            <a:lvl3pPr marL="1142942" indent="-228589">
              <a:buFont typeface="Calibri Light" panose="020F0302020204030204" pitchFamily="34" charset="0"/>
              <a:buChar char="-"/>
              <a:defRPr/>
            </a:lvl3pPr>
            <a:lvl4pPr marL="1600120" indent="-228589">
              <a:buFont typeface="Wingdings" panose="05000000000000000000" pitchFamily="2" charset="2"/>
              <a:buChar char="§"/>
              <a:defRPr/>
            </a:lvl4pPr>
          </a:lstStyle>
          <a:p>
            <a:pPr lvl="0"/>
            <a:r>
              <a:rPr lang="en-US" noProof="0"/>
              <a:t>Primer </a:t>
            </a:r>
            <a:r>
              <a:rPr lang="en-US" noProof="0" err="1"/>
              <a:t>Nivel</a:t>
            </a:r>
            <a:endParaRPr lang="en-US" noProof="0"/>
          </a:p>
          <a:p>
            <a:pPr lvl="1"/>
            <a:r>
              <a:rPr lang="en-US" noProof="0"/>
              <a:t>Segundo </a:t>
            </a:r>
            <a:r>
              <a:rPr lang="en-US" noProof="0" err="1"/>
              <a:t>nivel</a:t>
            </a:r>
            <a:endParaRPr lang="en-US" noProof="0"/>
          </a:p>
          <a:p>
            <a:pPr lvl="2"/>
            <a:r>
              <a:rPr lang="en-US" noProof="0" err="1"/>
              <a:t>Tercer</a:t>
            </a:r>
            <a:r>
              <a:rPr lang="en-US" noProof="0"/>
              <a:t> </a:t>
            </a:r>
            <a:r>
              <a:rPr lang="en-US" noProof="0" err="1"/>
              <a:t>nivel</a:t>
            </a:r>
            <a:endParaRPr lang="en-US" noProof="0"/>
          </a:p>
          <a:p>
            <a:pPr lvl="3"/>
            <a:r>
              <a:rPr lang="en-US" noProof="0"/>
              <a:t>Cuarto </a:t>
            </a:r>
            <a:r>
              <a:rPr lang="en-US" noProof="0" err="1"/>
              <a:t>nivel</a:t>
            </a:r>
            <a:endParaRPr lang="en-US" noProof="0"/>
          </a:p>
          <a:p>
            <a:pPr lvl="4"/>
            <a:r>
              <a:rPr lang="en-US" noProof="0"/>
              <a:t>Quinto </a:t>
            </a:r>
            <a:r>
              <a:rPr lang="en-US" noProof="0" err="1"/>
              <a:t>nivel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83779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225F9DDE-2B1E-46F2-8587-D9AAE64AB8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673" y="358199"/>
            <a:ext cx="6807961" cy="346000"/>
          </a:xfrm>
          <a:prstGeom prst="rect">
            <a:avLst/>
          </a:prstGeom>
        </p:spPr>
        <p:txBody>
          <a:bodyPr/>
          <a:lstStyle>
            <a:lvl1pPr algn="l">
              <a:defRPr lang="es-ES" sz="18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 latinLnBrk="0">
              <a:spcBef>
                <a:spcPct val="0"/>
              </a:spcBef>
            </a:pPr>
            <a:r>
              <a:rPr lang="en-US" noProof="0"/>
              <a:t>Subtitle</a:t>
            </a:r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3C9DAB0B-0F80-4DF8-8ED6-D772F1211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673" y="67360"/>
            <a:ext cx="5856962" cy="346000"/>
          </a:xfrm>
          <a:prstGeom prst="rect">
            <a:avLst/>
          </a:prstGeom>
        </p:spPr>
        <p:txBody>
          <a:bodyPr/>
          <a:lstStyle>
            <a:lvl1pPr algn="l">
              <a:defRPr lang="en-US" sz="2000" dirty="0">
                <a:solidFill>
                  <a:schemeClr val="bg1"/>
                </a:solidFill>
              </a:defRPr>
            </a:lvl1pPr>
          </a:lstStyle>
          <a:p>
            <a:pPr marL="0" lvl="0" algn="l" defTabSz="914400" latinLnBrk="0"/>
            <a:r>
              <a:rPr lang="en-US" noProof="0"/>
              <a:t>Title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892B8-B69F-4DDB-8EEB-C4A5EA3189C7}" type="slidenum">
              <a:rPr lang="es-E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s-ES">
              <a:solidFill>
                <a:prstClr val="black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579549" y="1493838"/>
            <a:ext cx="10869770" cy="4881204"/>
          </a:xfrm>
          <a:prstGeom prst="rect">
            <a:avLst/>
          </a:prstGeom>
        </p:spPr>
        <p:txBody>
          <a:bodyPr/>
          <a:lstStyle>
            <a:lvl1pPr algn="l">
              <a:defRPr sz="2800"/>
            </a:lvl1pPr>
            <a:lvl2pPr marL="742913" indent="-285737">
              <a:buFont typeface="Arial" panose="020B0604020202020204" pitchFamily="34" charset="0"/>
              <a:buChar char="•"/>
              <a:defRPr sz="2400"/>
            </a:lvl2pPr>
            <a:lvl3pPr marL="1142942" indent="-228589">
              <a:buFont typeface="Calibri Light" panose="020F0302020204030204" pitchFamily="34" charset="0"/>
              <a:buChar char="-"/>
              <a:defRPr/>
            </a:lvl3pPr>
            <a:lvl4pPr marL="1600120" indent="-228589">
              <a:buFont typeface="Wingdings" panose="05000000000000000000" pitchFamily="2" charset="2"/>
              <a:buChar char="§"/>
              <a:defRPr/>
            </a:lvl4pPr>
          </a:lstStyle>
          <a:p>
            <a:pPr lvl="0"/>
            <a:r>
              <a:rPr lang="en-US" noProof="0"/>
              <a:t>Primer </a:t>
            </a:r>
            <a:r>
              <a:rPr lang="en-US" noProof="0" err="1"/>
              <a:t>Nivel</a:t>
            </a:r>
            <a:endParaRPr lang="en-US" noProof="0"/>
          </a:p>
          <a:p>
            <a:pPr lvl="1"/>
            <a:r>
              <a:rPr lang="en-US" noProof="0"/>
              <a:t>Segundo </a:t>
            </a:r>
            <a:r>
              <a:rPr lang="en-US" noProof="0" err="1"/>
              <a:t>nivel</a:t>
            </a:r>
            <a:endParaRPr lang="en-US" noProof="0"/>
          </a:p>
          <a:p>
            <a:pPr lvl="2"/>
            <a:r>
              <a:rPr lang="en-US" noProof="0" err="1"/>
              <a:t>Tercer</a:t>
            </a:r>
            <a:r>
              <a:rPr lang="en-US" noProof="0"/>
              <a:t> </a:t>
            </a:r>
            <a:r>
              <a:rPr lang="en-US" noProof="0" err="1"/>
              <a:t>nivel</a:t>
            </a:r>
            <a:endParaRPr lang="en-US" noProof="0"/>
          </a:p>
          <a:p>
            <a:pPr lvl="3"/>
            <a:r>
              <a:rPr lang="en-US" noProof="0"/>
              <a:t>Cuarto </a:t>
            </a:r>
            <a:r>
              <a:rPr lang="en-US" noProof="0" err="1"/>
              <a:t>nivel</a:t>
            </a:r>
            <a:endParaRPr lang="en-US" noProof="0"/>
          </a:p>
          <a:p>
            <a:pPr lvl="4"/>
            <a:r>
              <a:rPr lang="en-US" noProof="0"/>
              <a:t>Quinto </a:t>
            </a:r>
            <a:r>
              <a:rPr lang="en-US" noProof="0" err="1"/>
              <a:t>nivel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55624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575775" y="2065136"/>
            <a:ext cx="8958329" cy="1656858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baseline="0"/>
            </a:lvl1pPr>
          </a:lstStyle>
          <a:p>
            <a:r>
              <a:rPr lang="en-US" noProof="0" err="1"/>
              <a:t>Título</a:t>
            </a:r>
            <a:r>
              <a:rPr lang="en-US" noProof="0"/>
              <a:t> de la </a:t>
            </a:r>
            <a:r>
              <a:rPr lang="en-US" noProof="0" err="1"/>
              <a:t>presentación</a:t>
            </a:r>
            <a:endParaRPr lang="en-US" noProof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7739" y="3952928"/>
            <a:ext cx="4936365" cy="1275895"/>
          </a:xfrm>
          <a:prstGeom prst="rect">
            <a:avLst/>
          </a:prstGeom>
        </p:spPr>
        <p:txBody>
          <a:bodyPr/>
          <a:lstStyle>
            <a:lvl1pPr>
              <a:defRPr sz="2200" baseline="0"/>
            </a:lvl1pPr>
          </a:lstStyle>
          <a:p>
            <a:pPr lvl="0"/>
            <a:r>
              <a:rPr lang="en-US" noProof="0"/>
              <a:t>Autor 1</a:t>
            </a:r>
          </a:p>
          <a:p>
            <a:pPr lvl="0"/>
            <a:r>
              <a:rPr lang="en-US" noProof="0"/>
              <a:t>Autor 2</a:t>
            </a:r>
          </a:p>
          <a:p>
            <a:pPr lvl="0"/>
            <a:r>
              <a:rPr lang="en-US" noProof="0"/>
              <a:t>Autor 3</a:t>
            </a:r>
          </a:p>
        </p:txBody>
      </p:sp>
    </p:spTree>
    <p:extLst>
      <p:ext uri="{BB962C8B-B14F-4D97-AF65-F5344CB8AC3E}">
        <p14:creationId xmlns:p14="http://schemas.microsoft.com/office/powerpoint/2010/main" val="973724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3C9DAB0B-0F80-4DF8-8ED6-D772F1211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673" y="67360"/>
            <a:ext cx="5856962" cy="640978"/>
          </a:xfrm>
          <a:prstGeom prst="rect">
            <a:avLst/>
          </a:prstGeom>
        </p:spPr>
        <p:txBody>
          <a:bodyPr anchor="ctr"/>
          <a:lstStyle>
            <a:lvl1pPr algn="l">
              <a:defRPr lang="en-US" sz="2000" dirty="0">
                <a:solidFill>
                  <a:schemeClr val="bg1"/>
                </a:solidFill>
              </a:defRPr>
            </a:lvl1pPr>
          </a:lstStyle>
          <a:p>
            <a:pPr marL="0" lvl="0" algn="l" defTabSz="914400" latinLnBrk="0"/>
            <a:r>
              <a:rPr lang="en-US" noProof="0"/>
              <a:t>Title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892B8-B69F-4DDB-8EEB-C4A5EA3189C7}" type="slidenum">
              <a:rPr lang="es-E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s-ES">
              <a:solidFill>
                <a:prstClr val="black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579549" y="1493838"/>
            <a:ext cx="10869770" cy="4881204"/>
          </a:xfrm>
          <a:prstGeom prst="rect">
            <a:avLst/>
          </a:prstGeom>
        </p:spPr>
        <p:txBody>
          <a:bodyPr/>
          <a:lstStyle>
            <a:lvl1pPr algn="l">
              <a:defRPr sz="2800"/>
            </a:lvl1pPr>
            <a:lvl2pPr marL="742913" indent="-285737">
              <a:buFont typeface="Arial" panose="020B0604020202020204" pitchFamily="34" charset="0"/>
              <a:buChar char="•"/>
              <a:defRPr sz="2400"/>
            </a:lvl2pPr>
            <a:lvl3pPr marL="1142942" indent="-228589">
              <a:buFont typeface="Calibri Light" panose="020F0302020204030204" pitchFamily="34" charset="0"/>
              <a:buChar char="-"/>
              <a:defRPr/>
            </a:lvl3pPr>
            <a:lvl4pPr marL="1600120" indent="-228589">
              <a:buFont typeface="Wingdings" panose="05000000000000000000" pitchFamily="2" charset="2"/>
              <a:buChar char="§"/>
              <a:defRPr/>
            </a:lvl4pPr>
          </a:lstStyle>
          <a:p>
            <a:pPr lvl="0"/>
            <a:r>
              <a:rPr lang="en-US" noProof="0"/>
              <a:t>Primer </a:t>
            </a:r>
            <a:r>
              <a:rPr lang="en-US" noProof="0" err="1"/>
              <a:t>Nivel</a:t>
            </a:r>
            <a:endParaRPr lang="en-US" noProof="0"/>
          </a:p>
          <a:p>
            <a:pPr lvl="1"/>
            <a:r>
              <a:rPr lang="en-US" noProof="0"/>
              <a:t>Segundo </a:t>
            </a:r>
            <a:r>
              <a:rPr lang="en-US" noProof="0" err="1"/>
              <a:t>nivel</a:t>
            </a:r>
            <a:endParaRPr lang="en-US" noProof="0"/>
          </a:p>
          <a:p>
            <a:pPr lvl="2"/>
            <a:r>
              <a:rPr lang="en-US" noProof="0" err="1"/>
              <a:t>Tercer</a:t>
            </a:r>
            <a:r>
              <a:rPr lang="en-US" noProof="0"/>
              <a:t> </a:t>
            </a:r>
            <a:r>
              <a:rPr lang="en-US" noProof="0" err="1"/>
              <a:t>nivel</a:t>
            </a:r>
            <a:endParaRPr lang="en-US" noProof="0"/>
          </a:p>
          <a:p>
            <a:pPr lvl="3"/>
            <a:r>
              <a:rPr lang="en-US" noProof="0"/>
              <a:t>Cuarto </a:t>
            </a:r>
            <a:r>
              <a:rPr lang="en-US" noProof="0" err="1"/>
              <a:t>nivel</a:t>
            </a:r>
            <a:endParaRPr lang="en-US" noProof="0"/>
          </a:p>
          <a:p>
            <a:pPr lvl="4"/>
            <a:r>
              <a:rPr lang="en-US" noProof="0"/>
              <a:t>Quinto </a:t>
            </a:r>
            <a:r>
              <a:rPr lang="en-US" noProof="0" err="1"/>
              <a:t>nivel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40771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2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21.xml"/><Relationship Id="rId9" Type="http://schemas.openxmlformats.org/officeDocument/2006/relationships/image" Target="../media/image3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5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27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26.xml"/><Relationship Id="rId9" Type="http://schemas.openxmlformats.org/officeDocument/2006/relationships/image" Target="../media/image3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B6D728F-96D3-65AC-9D43-1CCD9352F1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b="65672"/>
          <a:stretch/>
        </p:blipFill>
        <p:spPr>
          <a:xfrm>
            <a:off x="0" y="-3136"/>
            <a:ext cx="12192000" cy="836115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ED1BB08F-F678-4089-8B42-804D593ACE30}"/>
              </a:ext>
            </a:extLst>
          </p:cNvPr>
          <p:cNvSpPr/>
          <p:nvPr userDrawn="1"/>
        </p:nvSpPr>
        <p:spPr>
          <a:xfrm>
            <a:off x="10974886" y="62630"/>
            <a:ext cx="1217114" cy="674759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 descr="Related image">
            <a:extLst>
              <a:ext uri="{FF2B5EF4-FFF2-40B4-BE49-F238E27FC236}">
                <a16:creationId xmlns:a16="http://schemas.microsoft.com/office/drawing/2014/main" id="{0FA1E8C5-1F1F-4D95-BF55-D2077E92777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5034" y="179839"/>
            <a:ext cx="996817" cy="47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96812EF5-1169-4A80-8AB0-FCD6577ED89C}"/>
              </a:ext>
            </a:extLst>
          </p:cNvPr>
          <p:cNvSpPr/>
          <p:nvPr userDrawn="1"/>
        </p:nvSpPr>
        <p:spPr>
          <a:xfrm>
            <a:off x="-16934" y="62630"/>
            <a:ext cx="10826895" cy="674759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2A51C3F-8DD4-2FA8-5024-670AA0BEB1DD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946615" y="129696"/>
            <a:ext cx="911184" cy="64221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2E086EE-8D7C-2B97-A778-6B9B01291AF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818" y="249788"/>
            <a:ext cx="1814078" cy="339153"/>
          </a:xfrm>
          <a:prstGeom prst="rect">
            <a:avLst/>
          </a:prstGeom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9347200" y="649288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9DCD924-DC6A-42E7-9178-7B5EE2A337DB}" type="slidenum">
              <a:rPr lang="es-E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25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49" r:id="rId3"/>
    <p:sldLayoutId id="2147483729" r:id="rId4"/>
  </p:sldLayoutIdLst>
  <p:hf hdr="0" ftr="0" dt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0" indent="0" algn="r" rtl="0" eaLnBrk="1" fontAlgn="base" hangingPunct="1">
        <a:spcBef>
          <a:spcPct val="20000"/>
        </a:spcBef>
        <a:spcAft>
          <a:spcPct val="0"/>
        </a:spcAft>
        <a:buFont typeface="Arial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9347200" y="649288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9DCD924-DC6A-42E7-9178-7B5EE2A337DB}" type="slidenum">
              <a:rPr lang="es-E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s-ES">
              <a:solidFill>
                <a:prstClr val="black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B41CAC9-77D1-6DEA-989D-66ECE53BFF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b="88995"/>
          <a:stretch/>
        </p:blipFill>
        <p:spPr>
          <a:xfrm>
            <a:off x="-10878" y="-3135"/>
            <a:ext cx="12208934" cy="836115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524D4B5E-CC5F-D781-4AE6-8D2FA2EABB34}"/>
              </a:ext>
            </a:extLst>
          </p:cNvPr>
          <p:cNvSpPr/>
          <p:nvPr userDrawn="1"/>
        </p:nvSpPr>
        <p:spPr>
          <a:xfrm>
            <a:off x="-10878" y="62630"/>
            <a:ext cx="10820839" cy="674759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BAF9943-EE16-9B5F-ED1D-6151ADF27D1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946615" y="129696"/>
            <a:ext cx="911184" cy="64221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9B9916B-7E0B-CDBC-7BD6-A4D7720A5EA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818" y="249788"/>
            <a:ext cx="1814078" cy="339153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6CB26359-D573-8A18-FB63-E3D94BC19D40}"/>
              </a:ext>
            </a:extLst>
          </p:cNvPr>
          <p:cNvSpPr/>
          <p:nvPr userDrawn="1"/>
        </p:nvSpPr>
        <p:spPr>
          <a:xfrm>
            <a:off x="10974886" y="62630"/>
            <a:ext cx="1217114" cy="674759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Related image">
            <a:extLst>
              <a:ext uri="{FF2B5EF4-FFF2-40B4-BE49-F238E27FC236}">
                <a16:creationId xmlns:a16="http://schemas.microsoft.com/office/drawing/2014/main" id="{478946CE-105B-AEE5-500B-791EF65CCB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5034" y="179839"/>
            <a:ext cx="996817" cy="47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3320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5" r:id="rId2"/>
    <p:sldLayoutId id="2147483757" r:id="rId3"/>
  </p:sldLayoutIdLst>
  <p:hf hdr="0" ftr="0" dt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0" indent="0" algn="r" rtl="0" eaLnBrk="1" fontAlgn="base" hangingPunct="1">
        <a:spcBef>
          <a:spcPct val="20000"/>
        </a:spcBef>
        <a:spcAft>
          <a:spcPct val="0"/>
        </a:spcAft>
        <a:buFont typeface="Arial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D9B0DBA-31BE-34C2-DD1F-C29BB67E5B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b="67955"/>
          <a:stretch/>
        </p:blipFill>
        <p:spPr>
          <a:xfrm>
            <a:off x="-16934" y="0"/>
            <a:ext cx="12208934" cy="832980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ED1BB08F-F678-4089-8B42-804D593ACE30}"/>
              </a:ext>
            </a:extLst>
          </p:cNvPr>
          <p:cNvSpPr/>
          <p:nvPr userDrawn="1"/>
        </p:nvSpPr>
        <p:spPr>
          <a:xfrm>
            <a:off x="10974886" y="62630"/>
            <a:ext cx="1217114" cy="674759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 descr="Related image">
            <a:extLst>
              <a:ext uri="{FF2B5EF4-FFF2-40B4-BE49-F238E27FC236}">
                <a16:creationId xmlns:a16="http://schemas.microsoft.com/office/drawing/2014/main" id="{0FA1E8C5-1F1F-4D95-BF55-D2077E92777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5034" y="179839"/>
            <a:ext cx="996817" cy="47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96812EF5-1169-4A80-8AB0-FCD6577ED89C}"/>
              </a:ext>
            </a:extLst>
          </p:cNvPr>
          <p:cNvSpPr/>
          <p:nvPr userDrawn="1"/>
        </p:nvSpPr>
        <p:spPr>
          <a:xfrm>
            <a:off x="-16934" y="62630"/>
            <a:ext cx="10826895" cy="674759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636D9C2-2BB0-481D-BB04-FED0EC8369BF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946615" y="129696"/>
            <a:ext cx="911184" cy="64221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3708C531-EC32-04C9-E229-9FC378E993D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818" y="249788"/>
            <a:ext cx="1814078" cy="339153"/>
          </a:xfrm>
          <a:prstGeom prst="rect">
            <a:avLst/>
          </a:prstGeom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9347200" y="649288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9DCD924-DC6A-42E7-9178-7B5EE2A337DB}" type="slidenum">
              <a:rPr lang="es-E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722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</p:sldLayoutIdLst>
  <p:hf hdr="0" ftr="0" dt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0" indent="0" algn="r" rtl="0" eaLnBrk="1" fontAlgn="base" hangingPunct="1">
        <a:spcBef>
          <a:spcPct val="20000"/>
        </a:spcBef>
        <a:spcAft>
          <a:spcPct val="0"/>
        </a:spcAft>
        <a:buFont typeface="Arial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8202B19-780B-7DE1-07F1-306E5A029D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b="55794"/>
          <a:stretch/>
        </p:blipFill>
        <p:spPr>
          <a:xfrm>
            <a:off x="-8468" y="-3136"/>
            <a:ext cx="12200467" cy="836115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ED1BB08F-F678-4089-8B42-804D593ACE30}"/>
              </a:ext>
            </a:extLst>
          </p:cNvPr>
          <p:cNvSpPr/>
          <p:nvPr userDrawn="1"/>
        </p:nvSpPr>
        <p:spPr>
          <a:xfrm>
            <a:off x="10974886" y="62630"/>
            <a:ext cx="1217114" cy="674759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 descr="Related image">
            <a:extLst>
              <a:ext uri="{FF2B5EF4-FFF2-40B4-BE49-F238E27FC236}">
                <a16:creationId xmlns:a16="http://schemas.microsoft.com/office/drawing/2014/main" id="{0FA1E8C5-1F1F-4D95-BF55-D2077E92777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5034" y="179839"/>
            <a:ext cx="996817" cy="47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96812EF5-1169-4A80-8AB0-FCD6577ED89C}"/>
              </a:ext>
            </a:extLst>
          </p:cNvPr>
          <p:cNvSpPr/>
          <p:nvPr userDrawn="1"/>
        </p:nvSpPr>
        <p:spPr>
          <a:xfrm>
            <a:off x="-8468" y="62630"/>
            <a:ext cx="10818429" cy="674759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636D9C2-2BB0-481D-BB04-FED0EC8369BF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946615" y="129696"/>
            <a:ext cx="911184" cy="642219"/>
          </a:xfrm>
          <a:prstGeom prst="rect">
            <a:avLst/>
          </a:prstGeom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9347200" y="649288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9DCD924-DC6A-42E7-9178-7B5EE2A337DB}" type="slidenum">
              <a:rPr lang="es-E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s-ES">
              <a:solidFill>
                <a:prstClr val="black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A03CA28-B43E-936E-DCDB-2D2C0485547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818" y="249788"/>
            <a:ext cx="1814078" cy="33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98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</p:sldLayoutIdLst>
  <p:hf hdr="0" ftr="0" dt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0" indent="0" algn="r" rtl="0" eaLnBrk="1" fontAlgn="base" hangingPunct="1">
        <a:spcBef>
          <a:spcPct val="20000"/>
        </a:spcBef>
        <a:spcAft>
          <a:spcPct val="0"/>
        </a:spcAft>
        <a:buFont typeface="Arial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C5751F0-7A39-82AA-4B67-B9A6D50D1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1" r="138" b="57856"/>
          <a:stretch/>
        </p:blipFill>
        <p:spPr>
          <a:xfrm>
            <a:off x="0" y="0"/>
            <a:ext cx="12192000" cy="832980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ED1BB08F-F678-4089-8B42-804D593ACE30}"/>
              </a:ext>
            </a:extLst>
          </p:cNvPr>
          <p:cNvSpPr/>
          <p:nvPr userDrawn="1"/>
        </p:nvSpPr>
        <p:spPr>
          <a:xfrm>
            <a:off x="10974886" y="62630"/>
            <a:ext cx="1217114" cy="674759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 descr="Related image">
            <a:extLst>
              <a:ext uri="{FF2B5EF4-FFF2-40B4-BE49-F238E27FC236}">
                <a16:creationId xmlns:a16="http://schemas.microsoft.com/office/drawing/2014/main" id="{0FA1E8C5-1F1F-4D95-BF55-D2077E92777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5034" y="179839"/>
            <a:ext cx="996817" cy="47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96812EF5-1169-4A80-8AB0-FCD6577ED89C}"/>
              </a:ext>
            </a:extLst>
          </p:cNvPr>
          <p:cNvSpPr/>
          <p:nvPr userDrawn="1"/>
        </p:nvSpPr>
        <p:spPr>
          <a:xfrm>
            <a:off x="0" y="62630"/>
            <a:ext cx="10809961" cy="674759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636D9C2-2BB0-481D-BB04-FED0EC8369BF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946615" y="129696"/>
            <a:ext cx="911184" cy="64221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CFE2E38C-B398-5B05-C1D1-D7C6961FD5A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818" y="249788"/>
            <a:ext cx="1814078" cy="339153"/>
          </a:xfrm>
          <a:prstGeom prst="rect">
            <a:avLst/>
          </a:prstGeom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9347200" y="649288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9DCD924-DC6A-42E7-9178-7B5EE2A337DB}" type="slidenum">
              <a:rPr lang="es-E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745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</p:sldLayoutIdLst>
  <p:hf hdr="0" ftr="0" dt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0" indent="0" algn="r" rtl="0" eaLnBrk="1" fontAlgn="base" hangingPunct="1">
        <a:spcBef>
          <a:spcPct val="20000"/>
        </a:spcBef>
        <a:spcAft>
          <a:spcPct val="0"/>
        </a:spcAft>
        <a:buFont typeface="Arial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23B496E-DDF1-2A95-E50C-B11A143861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b="88995"/>
          <a:stretch/>
        </p:blipFill>
        <p:spPr>
          <a:xfrm>
            <a:off x="-10878" y="-3135"/>
            <a:ext cx="12208934" cy="836115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96812EF5-1169-4A80-8AB0-FCD6577ED89C}"/>
              </a:ext>
            </a:extLst>
          </p:cNvPr>
          <p:cNvSpPr/>
          <p:nvPr userDrawn="1"/>
        </p:nvSpPr>
        <p:spPr>
          <a:xfrm>
            <a:off x="-10878" y="62630"/>
            <a:ext cx="10820839" cy="674759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EE03FB3-00F3-4860-970F-51990955750F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946615" y="129696"/>
            <a:ext cx="911184" cy="64221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D189CD6C-A356-D2D9-54EB-FCF2A07DB67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818" y="249788"/>
            <a:ext cx="1814078" cy="339153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ED1BB08F-F678-4089-8B42-804D593ACE30}"/>
              </a:ext>
            </a:extLst>
          </p:cNvPr>
          <p:cNvSpPr/>
          <p:nvPr userDrawn="1"/>
        </p:nvSpPr>
        <p:spPr>
          <a:xfrm>
            <a:off x="10974886" y="62630"/>
            <a:ext cx="1217114" cy="674759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 descr="Related image">
            <a:extLst>
              <a:ext uri="{FF2B5EF4-FFF2-40B4-BE49-F238E27FC236}">
                <a16:creationId xmlns:a16="http://schemas.microsoft.com/office/drawing/2014/main" id="{0FA1E8C5-1F1F-4D95-BF55-D2077E92777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5034" y="179839"/>
            <a:ext cx="996817" cy="47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9347200" y="649288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9DCD924-DC6A-42E7-9178-7B5EE2A337DB}" type="slidenum">
              <a:rPr lang="es-E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074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50" r:id="rId3"/>
    <p:sldLayoutId id="2147483747" r:id="rId4"/>
    <p:sldLayoutId id="2147483748" r:id="rId5"/>
    <p:sldLayoutId id="2147483751" r:id="rId6"/>
  </p:sldLayoutIdLst>
  <p:hf hdr="0" ftr="0" dt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0" indent="0" algn="r" rtl="0" eaLnBrk="1" fontAlgn="base" hangingPunct="1">
        <a:spcBef>
          <a:spcPct val="20000"/>
        </a:spcBef>
        <a:spcAft>
          <a:spcPct val="0"/>
        </a:spcAft>
        <a:buFont typeface="Arial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3F685D0-54B4-3C51-E9B4-BFE7437976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b="54459"/>
          <a:stretch/>
        </p:blipFill>
        <p:spPr>
          <a:xfrm>
            <a:off x="0" y="-3136"/>
            <a:ext cx="12192000" cy="836115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ED1BB08F-F678-4089-8B42-804D593ACE30}"/>
              </a:ext>
            </a:extLst>
          </p:cNvPr>
          <p:cNvSpPr/>
          <p:nvPr userDrawn="1"/>
        </p:nvSpPr>
        <p:spPr>
          <a:xfrm>
            <a:off x="10974886" y="62630"/>
            <a:ext cx="1217114" cy="674759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 descr="Related image">
            <a:extLst>
              <a:ext uri="{FF2B5EF4-FFF2-40B4-BE49-F238E27FC236}">
                <a16:creationId xmlns:a16="http://schemas.microsoft.com/office/drawing/2014/main" id="{0FA1E8C5-1F1F-4D95-BF55-D2077E92777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5034" y="179839"/>
            <a:ext cx="996817" cy="47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96812EF5-1169-4A80-8AB0-FCD6577ED89C}"/>
              </a:ext>
            </a:extLst>
          </p:cNvPr>
          <p:cNvSpPr/>
          <p:nvPr userDrawn="1"/>
        </p:nvSpPr>
        <p:spPr>
          <a:xfrm>
            <a:off x="0" y="62630"/>
            <a:ext cx="10809961" cy="674759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402E640-7033-755A-0A25-EED77CB4256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946615" y="129696"/>
            <a:ext cx="911184" cy="64221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ED83A0A-F0CB-E955-8502-537C0BFFAD1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818" y="249788"/>
            <a:ext cx="1814078" cy="339153"/>
          </a:xfrm>
          <a:prstGeom prst="rect">
            <a:avLst/>
          </a:prstGeom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9347200" y="649288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9DCD924-DC6A-42E7-9178-7B5EE2A337DB}" type="slidenum">
              <a:rPr lang="es-E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310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</p:sldLayoutIdLst>
  <p:hf hdr="0" ftr="0" dt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0" indent="0" algn="r" rtl="0" eaLnBrk="1" fontAlgn="base" hangingPunct="1">
        <a:spcBef>
          <a:spcPct val="20000"/>
        </a:spcBef>
        <a:spcAft>
          <a:spcPct val="0"/>
        </a:spcAft>
        <a:buFont typeface="Arial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C317ED4-D577-2816-A7E2-8A7B7729C4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b="45005"/>
          <a:stretch/>
        </p:blipFill>
        <p:spPr>
          <a:xfrm>
            <a:off x="-8468" y="0"/>
            <a:ext cx="12200467" cy="832980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ED1BB08F-F678-4089-8B42-804D593ACE30}"/>
              </a:ext>
            </a:extLst>
          </p:cNvPr>
          <p:cNvSpPr/>
          <p:nvPr userDrawn="1"/>
        </p:nvSpPr>
        <p:spPr>
          <a:xfrm>
            <a:off x="10974886" y="62630"/>
            <a:ext cx="1217114" cy="674759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 descr="Related image">
            <a:extLst>
              <a:ext uri="{FF2B5EF4-FFF2-40B4-BE49-F238E27FC236}">
                <a16:creationId xmlns:a16="http://schemas.microsoft.com/office/drawing/2014/main" id="{0FA1E8C5-1F1F-4D95-BF55-D2077E92777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5034" y="179839"/>
            <a:ext cx="996817" cy="47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96812EF5-1169-4A80-8AB0-FCD6577ED89C}"/>
              </a:ext>
            </a:extLst>
          </p:cNvPr>
          <p:cNvSpPr/>
          <p:nvPr userDrawn="1"/>
        </p:nvSpPr>
        <p:spPr>
          <a:xfrm>
            <a:off x="-16934" y="62630"/>
            <a:ext cx="10826895" cy="674759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AE76C57-161F-1CFA-2E46-EE0D6691661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946615" y="129696"/>
            <a:ext cx="911184" cy="64221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F24892F-3CE5-51EC-FD53-DD9FC901BD1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818" y="249788"/>
            <a:ext cx="1814078" cy="339153"/>
          </a:xfrm>
          <a:prstGeom prst="rect">
            <a:avLst/>
          </a:prstGeom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9347200" y="649288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9DCD924-DC6A-42E7-9178-7B5EE2A337DB}" type="slidenum">
              <a:rPr lang="es-E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395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</p:sldLayoutIdLst>
  <p:hf hdr="0" ftr="0" dt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0" indent="0" algn="r" rtl="0" eaLnBrk="1" fontAlgn="base" hangingPunct="1">
        <a:spcBef>
          <a:spcPct val="20000"/>
        </a:spcBef>
        <a:spcAft>
          <a:spcPct val="0"/>
        </a:spcAft>
        <a:buFont typeface="Arial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3 Marcador de número de diapositiva">
            <a:extLst>
              <a:ext uri="{FF2B5EF4-FFF2-40B4-BE49-F238E27FC236}">
                <a16:creationId xmlns:a16="http://schemas.microsoft.com/office/drawing/2014/main" id="{7C0F8E04-2EDD-4385-8919-C74DFEDD35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47200" y="6492882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7892B8-B69F-4DDB-8EEB-C4A5EA3189C7}" type="slidenum">
              <a:rPr lang="es-E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073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8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7.png"/><Relationship Id="rId5" Type="http://schemas.openxmlformats.org/officeDocument/2006/relationships/image" Target="../media/image81.png"/><Relationship Id="rId10" Type="http://schemas.openxmlformats.org/officeDocument/2006/relationships/image" Target="../media/image78.png"/><Relationship Id="rId4" Type="http://schemas.openxmlformats.org/officeDocument/2006/relationships/image" Target="../media/image80.png"/><Relationship Id="rId9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7.png"/><Relationship Id="rId11" Type="http://schemas.openxmlformats.org/officeDocument/2006/relationships/image" Target="../media/image86.svg"/><Relationship Id="rId5" Type="http://schemas.openxmlformats.org/officeDocument/2006/relationships/image" Target="../media/image81.png"/><Relationship Id="rId10" Type="http://schemas.openxmlformats.org/officeDocument/2006/relationships/image" Target="../media/image85.png"/><Relationship Id="rId4" Type="http://schemas.openxmlformats.org/officeDocument/2006/relationships/image" Target="../media/image80.png"/><Relationship Id="rId9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gif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3" Type="http://schemas.openxmlformats.org/officeDocument/2006/relationships/image" Target="../media/image67.png"/><Relationship Id="rId7" Type="http://schemas.openxmlformats.org/officeDocument/2006/relationships/image" Target="../media/image89.png"/><Relationship Id="rId2" Type="http://schemas.openxmlformats.org/officeDocument/2006/relationships/image" Target="../media/image88.gif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3" Type="http://schemas.openxmlformats.org/officeDocument/2006/relationships/image" Target="../media/image67.png"/><Relationship Id="rId7" Type="http://schemas.openxmlformats.org/officeDocument/2006/relationships/image" Target="../media/image8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gif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gif"/><Relationship Id="rId1" Type="http://schemas.openxmlformats.org/officeDocument/2006/relationships/slideLayout" Target="../slideLayouts/slideLayout3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9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svg"/><Relationship Id="rId11" Type="http://schemas.openxmlformats.org/officeDocument/2006/relationships/image" Target="../media/image29.png"/><Relationship Id="rId5" Type="http://schemas.openxmlformats.org/officeDocument/2006/relationships/image" Target="../media/image21.png"/><Relationship Id="rId10" Type="http://schemas.openxmlformats.org/officeDocument/2006/relationships/image" Target="../media/image24.svg"/><Relationship Id="rId4" Type="http://schemas.openxmlformats.org/officeDocument/2006/relationships/image" Target="../media/image28.svg"/><Relationship Id="rId9" Type="http://schemas.openxmlformats.org/officeDocument/2006/relationships/image" Target="../media/image23.png"/><Relationship Id="rId14" Type="http://schemas.openxmlformats.org/officeDocument/2006/relationships/image" Target="../media/image3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5.png"/><Relationship Id="rId1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25.png"/><Relationship Id="rId12" Type="http://schemas.openxmlformats.org/officeDocument/2006/relationships/image" Target="../media/image34.sv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svg"/><Relationship Id="rId11" Type="http://schemas.openxmlformats.org/officeDocument/2006/relationships/image" Target="../media/image33.png"/><Relationship Id="rId5" Type="http://schemas.openxmlformats.org/officeDocument/2006/relationships/image" Target="../media/image21.png"/><Relationship Id="rId15" Type="http://schemas.openxmlformats.org/officeDocument/2006/relationships/image" Target="../media/image29.png"/><Relationship Id="rId10" Type="http://schemas.openxmlformats.org/officeDocument/2006/relationships/image" Target="../media/image24.svg"/><Relationship Id="rId4" Type="http://schemas.openxmlformats.org/officeDocument/2006/relationships/image" Target="../media/image28.svg"/><Relationship Id="rId9" Type="http://schemas.openxmlformats.org/officeDocument/2006/relationships/image" Target="../media/image23.png"/><Relationship Id="rId14" Type="http://schemas.openxmlformats.org/officeDocument/2006/relationships/image" Target="../media/image3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33.png"/><Relationship Id="rId18" Type="http://schemas.openxmlformats.org/officeDocument/2006/relationships/image" Target="../media/image42.svg"/><Relationship Id="rId3" Type="http://schemas.openxmlformats.org/officeDocument/2006/relationships/image" Target="../media/image27.png"/><Relationship Id="rId21" Type="http://schemas.openxmlformats.org/officeDocument/2006/relationships/image" Target="../media/image31.png"/><Relationship Id="rId7" Type="http://schemas.openxmlformats.org/officeDocument/2006/relationships/image" Target="../media/image37.png"/><Relationship Id="rId12" Type="http://schemas.openxmlformats.org/officeDocument/2006/relationships/image" Target="../media/image24.sv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0.svg"/><Relationship Id="rId20" Type="http://schemas.openxmlformats.org/officeDocument/2006/relationships/image" Target="../media/image44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svg"/><Relationship Id="rId11" Type="http://schemas.openxmlformats.org/officeDocument/2006/relationships/image" Target="../media/image23.png"/><Relationship Id="rId5" Type="http://schemas.openxmlformats.org/officeDocument/2006/relationships/image" Target="../media/image21.png"/><Relationship Id="rId15" Type="http://schemas.openxmlformats.org/officeDocument/2006/relationships/image" Target="../media/image39.png"/><Relationship Id="rId10" Type="http://schemas.openxmlformats.org/officeDocument/2006/relationships/image" Target="../media/image30.svg"/><Relationship Id="rId19" Type="http://schemas.openxmlformats.org/officeDocument/2006/relationships/image" Target="../media/image43.png"/><Relationship Id="rId4" Type="http://schemas.openxmlformats.org/officeDocument/2006/relationships/image" Target="../media/image28.svg"/><Relationship Id="rId9" Type="http://schemas.openxmlformats.org/officeDocument/2006/relationships/image" Target="../media/image29.png"/><Relationship Id="rId14" Type="http://schemas.openxmlformats.org/officeDocument/2006/relationships/image" Target="../media/image34.svg"/><Relationship Id="rId22" Type="http://schemas.openxmlformats.org/officeDocument/2006/relationships/image" Target="../media/image3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683CD7-485A-D52B-E85A-220A97F4F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31" y="2065136"/>
            <a:ext cx="11308473" cy="2212224"/>
          </a:xfrm>
        </p:spPr>
        <p:txBody>
          <a:bodyPr/>
          <a:lstStyle/>
          <a:p>
            <a:r>
              <a:rPr lang="en-US" dirty="0"/>
              <a:t>A lookahead approximation for the inbound purchasing inventory routing problem with perishable products (SD-IB-IRP-PP)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81361D4-AA82-09E4-5BA5-C39311BC54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52550" y="4533405"/>
            <a:ext cx="9681554" cy="1275895"/>
          </a:xfrm>
        </p:spPr>
        <p:txBody>
          <a:bodyPr/>
          <a:lstStyle/>
          <a:p>
            <a:r>
              <a:rPr lang="es-CO"/>
              <a:t>Ariel Rojas, Juan Manuel Betancourt,</a:t>
            </a:r>
          </a:p>
          <a:p>
            <a:r>
              <a:rPr lang="es-CO"/>
              <a:t>Daniel Hernando Cuellar,</a:t>
            </a:r>
          </a:p>
          <a:p>
            <a:r>
              <a:rPr lang="es-CO" err="1"/>
              <a:t>Marlin</a:t>
            </a:r>
            <a:r>
              <a:rPr lang="es-CO"/>
              <a:t> Ulmer,</a:t>
            </a:r>
          </a:p>
          <a:p>
            <a:r>
              <a:rPr lang="es-CO"/>
              <a:t>Camilo Gómez, David Álvarez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A70AC5-1680-5907-F002-90C0EE9DF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51" y="5992595"/>
            <a:ext cx="2031997" cy="731519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B816E9A-C522-2219-6CEB-F5259A56B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30" y="5992596"/>
            <a:ext cx="529311" cy="62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95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2">
            <a:extLst>
              <a:ext uri="{FF2B5EF4-FFF2-40B4-BE49-F238E27FC236}">
                <a16:creationId xmlns:a16="http://schemas.microsoft.com/office/drawing/2014/main" id="{FB90EF5A-C97B-44D5-EB4F-9431D98C44A8}"/>
              </a:ext>
            </a:extLst>
          </p:cNvPr>
          <p:cNvSpPr txBox="1">
            <a:spLocks/>
          </p:cNvSpPr>
          <p:nvPr/>
        </p:nvSpPr>
        <p:spPr>
          <a:xfrm>
            <a:off x="345585" y="157082"/>
            <a:ext cx="5856962" cy="55000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3200"/>
              <a:t>Problem Definition</a:t>
            </a:r>
          </a:p>
        </p:txBody>
      </p:sp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5123B9B7-D6B1-B62B-7344-AFFE19979B8C}"/>
              </a:ext>
            </a:extLst>
          </p:cNvPr>
          <p:cNvSpPr txBox="1">
            <a:spLocks/>
          </p:cNvSpPr>
          <p:nvPr/>
        </p:nvSpPr>
        <p:spPr>
          <a:xfrm>
            <a:off x="569562" y="1290638"/>
            <a:ext cx="10869770" cy="4881204"/>
          </a:xfrm>
          <a:prstGeom prst="rect">
            <a:avLst/>
          </a:prstGeom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/>
          </a:p>
          <a:p>
            <a:pPr algn="l"/>
            <a:endParaRPr lang="en-US"/>
          </a:p>
        </p:txBody>
      </p:sp>
      <p:sp>
        <p:nvSpPr>
          <p:cNvPr id="4" name="Marcador de texto 4">
            <a:extLst>
              <a:ext uri="{FF2B5EF4-FFF2-40B4-BE49-F238E27FC236}">
                <a16:creationId xmlns:a16="http://schemas.microsoft.com/office/drawing/2014/main" id="{785C5510-9CE7-410D-BFEA-3C69753F0110}"/>
              </a:ext>
            </a:extLst>
          </p:cNvPr>
          <p:cNvSpPr txBox="1">
            <a:spLocks/>
          </p:cNvSpPr>
          <p:nvPr/>
        </p:nvSpPr>
        <p:spPr>
          <a:xfrm>
            <a:off x="803313" y="2392883"/>
            <a:ext cx="10565399" cy="3591113"/>
          </a:xfrm>
          <a:prstGeom prst="rect">
            <a:avLst/>
          </a:prstGeom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ctr">
              <a:buClr>
                <a:srgbClr val="7AB165"/>
              </a:buClr>
              <a:buFont typeface="+mj-lt"/>
              <a:buAutoNum type="arabicPeriod"/>
            </a:pPr>
            <a:r>
              <a:rPr lang="en-US"/>
              <a:t>Build a computational environment to model the SD-IB-IRP-PP.</a:t>
            </a:r>
          </a:p>
          <a:p>
            <a:pPr marL="457200" indent="-457200" algn="l">
              <a:buClr>
                <a:srgbClr val="7AB165"/>
              </a:buClr>
              <a:buFont typeface="+mj-lt"/>
              <a:buAutoNum type="arabicPeriod"/>
            </a:pPr>
            <a:endParaRPr lang="en-US"/>
          </a:p>
          <a:p>
            <a:pPr marL="457200" indent="-457200" algn="l">
              <a:buClr>
                <a:srgbClr val="7AB165"/>
              </a:buClr>
              <a:buFont typeface="+mj-lt"/>
              <a:buAutoNum type="arabicPeriod"/>
            </a:pPr>
            <a:endParaRPr lang="en-US"/>
          </a:p>
          <a:p>
            <a:pPr marL="457200" indent="-457200" algn="ctr">
              <a:buClr>
                <a:srgbClr val="7AB165"/>
              </a:buClr>
              <a:buFont typeface="+mj-lt"/>
              <a:buAutoNum type="arabicPeriod"/>
            </a:pPr>
            <a:r>
              <a:rPr lang="en-US"/>
              <a:t>Design a policy evaluation scheme that captures key metrics for the problem.</a:t>
            </a:r>
          </a:p>
          <a:p>
            <a:pPr marL="457200" indent="-457200" algn="l">
              <a:buClr>
                <a:srgbClr val="7AB165"/>
              </a:buClr>
              <a:buFont typeface="+mj-lt"/>
              <a:buAutoNum type="arabicPeriod"/>
            </a:pPr>
            <a:endParaRPr lang="en-US"/>
          </a:p>
          <a:p>
            <a:pPr marL="457200" indent="-457200" algn="l">
              <a:buClr>
                <a:srgbClr val="7AB165"/>
              </a:buClr>
              <a:buFont typeface="+mj-lt"/>
              <a:buAutoNum type="arabicPeriod"/>
            </a:pPr>
            <a:endParaRPr lang="en-US"/>
          </a:p>
          <a:p>
            <a:pPr marL="457200" indent="-457200" algn="ctr">
              <a:buClr>
                <a:srgbClr val="7AB165"/>
              </a:buClr>
              <a:buFont typeface="+mj-lt"/>
              <a:buAutoNum type="arabicPeriod"/>
            </a:pPr>
            <a:r>
              <a:rPr lang="en-US"/>
              <a:t>Execute a proof of concept for basic policies to test the environment, the policy evaluation scheme and the impact of including future information. 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27FEA78-3376-C514-CCF5-07270270D6B5}"/>
              </a:ext>
            </a:extLst>
          </p:cNvPr>
          <p:cNvSpPr/>
          <p:nvPr/>
        </p:nvSpPr>
        <p:spPr>
          <a:xfrm>
            <a:off x="569563" y="1554817"/>
            <a:ext cx="11052874" cy="4617025"/>
          </a:xfrm>
          <a:prstGeom prst="roundRect">
            <a:avLst>
              <a:gd name="adj" fmla="val 7645"/>
            </a:avLst>
          </a:prstGeom>
          <a:noFill/>
          <a:ln>
            <a:solidFill>
              <a:srgbClr val="7AB1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A0BC1B6-2113-6E51-C8A7-B2FA8D32B653}"/>
              </a:ext>
            </a:extLst>
          </p:cNvPr>
          <p:cNvSpPr/>
          <p:nvPr/>
        </p:nvSpPr>
        <p:spPr>
          <a:xfrm>
            <a:off x="569561" y="1545153"/>
            <a:ext cx="11052874" cy="552665"/>
          </a:xfrm>
          <a:prstGeom prst="roundRect">
            <a:avLst/>
          </a:prstGeom>
          <a:solidFill>
            <a:srgbClr val="7AB165"/>
          </a:solidFill>
          <a:ln>
            <a:solidFill>
              <a:srgbClr val="7AB1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err="1"/>
              <a:t>Goals</a:t>
            </a:r>
            <a:r>
              <a:rPr lang="es-CO" sz="2400" b="1"/>
              <a:t> </a:t>
            </a:r>
            <a:r>
              <a:rPr lang="es-CO" sz="2400" b="1" err="1"/>
              <a:t>of</a:t>
            </a:r>
            <a:r>
              <a:rPr lang="es-CO" sz="2400" b="1"/>
              <a:t> </a:t>
            </a:r>
            <a:r>
              <a:rPr lang="es-CO" sz="2400" b="1" err="1"/>
              <a:t>this</a:t>
            </a:r>
            <a:r>
              <a:rPr lang="es-CO" sz="2400" b="1"/>
              <a:t> </a:t>
            </a:r>
            <a:r>
              <a:rPr lang="es-CO" sz="2400" b="1" err="1"/>
              <a:t>presentation</a:t>
            </a:r>
            <a:endParaRPr lang="es-CO" sz="2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2C79B4-CEB3-2C1F-5EB4-6C021C4A5DFD}"/>
              </a:ext>
            </a:extLst>
          </p:cNvPr>
          <p:cNvSpPr txBox="1"/>
          <p:nvPr/>
        </p:nvSpPr>
        <p:spPr bwMode="auto">
          <a:xfrm>
            <a:off x="11808372" y="6420891"/>
            <a:ext cx="3075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/>
              <a:t>5</a:t>
            </a:r>
            <a:endParaRPr lang="en-US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631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2">
            <a:extLst>
              <a:ext uri="{FF2B5EF4-FFF2-40B4-BE49-F238E27FC236}">
                <a16:creationId xmlns:a16="http://schemas.microsoft.com/office/drawing/2014/main" id="{FB90EF5A-C97B-44D5-EB4F-9431D98C44A8}"/>
              </a:ext>
            </a:extLst>
          </p:cNvPr>
          <p:cNvSpPr txBox="1">
            <a:spLocks/>
          </p:cNvSpPr>
          <p:nvPr/>
        </p:nvSpPr>
        <p:spPr>
          <a:xfrm>
            <a:off x="345585" y="157082"/>
            <a:ext cx="5856962" cy="55000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3200"/>
              <a:t>Problem Definition</a:t>
            </a:r>
          </a:p>
        </p:txBody>
      </p:sp>
      <p:sp>
        <p:nvSpPr>
          <p:cNvPr id="42" name="Marcador de texto 4">
            <a:extLst>
              <a:ext uri="{FF2B5EF4-FFF2-40B4-BE49-F238E27FC236}">
                <a16:creationId xmlns:a16="http://schemas.microsoft.com/office/drawing/2014/main" id="{1B50FB5A-0E4B-E9A5-A076-D277D1B0B45D}"/>
              </a:ext>
            </a:extLst>
          </p:cNvPr>
          <p:cNvSpPr txBox="1">
            <a:spLocks/>
          </p:cNvSpPr>
          <p:nvPr/>
        </p:nvSpPr>
        <p:spPr>
          <a:xfrm>
            <a:off x="233823" y="1089782"/>
            <a:ext cx="5968724" cy="550005"/>
          </a:xfrm>
          <a:prstGeom prst="rect">
            <a:avLst/>
          </a:prstGeom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/>
              <a:t>Unified Stochastic Optimization Framework</a:t>
            </a:r>
          </a:p>
          <a:p>
            <a:pPr algn="l"/>
            <a:endParaRPr lang="en-US" b="1"/>
          </a:p>
          <a:p>
            <a:pPr algn="l"/>
            <a:endParaRPr lang="en-US" b="1"/>
          </a:p>
        </p:txBody>
      </p:sp>
      <p:sp>
        <p:nvSpPr>
          <p:cNvPr id="3" name="Marcador de texto 4">
            <a:extLst>
              <a:ext uri="{FF2B5EF4-FFF2-40B4-BE49-F238E27FC236}">
                <a16:creationId xmlns:a16="http://schemas.microsoft.com/office/drawing/2014/main" id="{62870B93-3C5A-1D98-0768-835F7ED2B0BB}"/>
              </a:ext>
            </a:extLst>
          </p:cNvPr>
          <p:cNvSpPr txBox="1">
            <a:spLocks/>
          </p:cNvSpPr>
          <p:nvPr/>
        </p:nvSpPr>
        <p:spPr>
          <a:xfrm>
            <a:off x="233823" y="2499941"/>
            <a:ext cx="3433935" cy="1777662"/>
          </a:xfrm>
          <a:prstGeom prst="rect">
            <a:avLst/>
          </a:prstGeom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n-US"/>
              <a:t>Inventory levels</a:t>
            </a:r>
          </a:p>
          <a:p>
            <a:pPr marL="342900" indent="-342900" algn="l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n-US"/>
              <a:t>Deterministic information</a:t>
            </a:r>
          </a:p>
          <a:p>
            <a:pPr marL="342900" indent="-342900" algn="l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n-US"/>
              <a:t>Belief variables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91C4B22-3056-B002-C9F6-AA61E0B3E7C6}"/>
              </a:ext>
            </a:extLst>
          </p:cNvPr>
          <p:cNvSpPr/>
          <p:nvPr/>
        </p:nvSpPr>
        <p:spPr>
          <a:xfrm>
            <a:off x="233824" y="1758017"/>
            <a:ext cx="3433935" cy="2539783"/>
          </a:xfrm>
          <a:prstGeom prst="roundRect">
            <a:avLst/>
          </a:prstGeom>
          <a:noFill/>
          <a:ln>
            <a:solidFill>
              <a:srgbClr val="7AB1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ED6FD59-E44E-45DF-5856-71656E6BD292}"/>
                  </a:ext>
                </a:extLst>
              </p:cNvPr>
              <p:cNvSpPr/>
              <p:nvPr/>
            </p:nvSpPr>
            <p:spPr>
              <a:xfrm>
                <a:off x="233824" y="1758016"/>
                <a:ext cx="3433936" cy="614680"/>
              </a:xfrm>
              <a:prstGeom prst="roundRect">
                <a:avLst/>
              </a:prstGeom>
              <a:solidFill>
                <a:srgbClr val="7AB165"/>
              </a:solidFill>
              <a:ln>
                <a:solidFill>
                  <a:srgbClr val="7AB1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2400" b="1"/>
                  <a:t>States </a:t>
                </a:r>
                <a14:m>
                  <m:oMath xmlns:m="http://schemas.openxmlformats.org/officeDocument/2006/math">
                    <m:r>
                      <a:rPr lang="es-CO" sz="24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CO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4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s-CO" sz="24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s-CO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O" sz="2400" b="1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ED6FD59-E44E-45DF-5856-71656E6BD2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24" y="1758016"/>
                <a:ext cx="3433936" cy="614680"/>
              </a:xfrm>
              <a:prstGeom prst="roundRect">
                <a:avLst/>
              </a:prstGeom>
              <a:blipFill>
                <a:blip r:embed="rId3"/>
                <a:stretch>
                  <a:fillRect b="-7619"/>
                </a:stretch>
              </a:blipFill>
              <a:ln>
                <a:solidFill>
                  <a:srgbClr val="7AB16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AFDE239-9EEA-3B3F-8DEC-B029154BF84C}"/>
              </a:ext>
            </a:extLst>
          </p:cNvPr>
          <p:cNvSpPr txBox="1"/>
          <p:nvPr/>
        </p:nvSpPr>
        <p:spPr bwMode="auto">
          <a:xfrm>
            <a:off x="11808372" y="6420891"/>
            <a:ext cx="3075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tx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56290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2">
            <a:extLst>
              <a:ext uri="{FF2B5EF4-FFF2-40B4-BE49-F238E27FC236}">
                <a16:creationId xmlns:a16="http://schemas.microsoft.com/office/drawing/2014/main" id="{FB90EF5A-C97B-44D5-EB4F-9431D98C44A8}"/>
              </a:ext>
            </a:extLst>
          </p:cNvPr>
          <p:cNvSpPr txBox="1">
            <a:spLocks/>
          </p:cNvSpPr>
          <p:nvPr/>
        </p:nvSpPr>
        <p:spPr>
          <a:xfrm>
            <a:off x="345585" y="157082"/>
            <a:ext cx="5856962" cy="55000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3200"/>
              <a:t>Problem Definition</a:t>
            </a:r>
          </a:p>
        </p:txBody>
      </p:sp>
      <p:sp>
        <p:nvSpPr>
          <p:cNvPr id="3" name="Marcador de texto 4">
            <a:extLst>
              <a:ext uri="{FF2B5EF4-FFF2-40B4-BE49-F238E27FC236}">
                <a16:creationId xmlns:a16="http://schemas.microsoft.com/office/drawing/2014/main" id="{62870B93-3C5A-1D98-0768-835F7ED2B0BB}"/>
              </a:ext>
            </a:extLst>
          </p:cNvPr>
          <p:cNvSpPr txBox="1">
            <a:spLocks/>
          </p:cNvSpPr>
          <p:nvPr/>
        </p:nvSpPr>
        <p:spPr>
          <a:xfrm>
            <a:off x="233823" y="2499941"/>
            <a:ext cx="3433935" cy="1777662"/>
          </a:xfrm>
          <a:prstGeom prst="rect">
            <a:avLst/>
          </a:prstGeom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n-US"/>
              <a:t>Inventory levels</a:t>
            </a:r>
          </a:p>
          <a:p>
            <a:pPr marL="342900" indent="-342900" algn="l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n-US"/>
              <a:t>Deterministic information</a:t>
            </a:r>
          </a:p>
          <a:p>
            <a:pPr marL="342900" indent="-342900" algn="l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n-US"/>
              <a:t>Belief variables</a:t>
            </a:r>
          </a:p>
        </p:txBody>
      </p:sp>
      <p:sp>
        <p:nvSpPr>
          <p:cNvPr id="4" name="Marcador de texto 4">
            <a:extLst>
              <a:ext uri="{FF2B5EF4-FFF2-40B4-BE49-F238E27FC236}">
                <a16:creationId xmlns:a16="http://schemas.microsoft.com/office/drawing/2014/main" id="{A0D23B9D-A4DE-2F42-8FE4-11224D3557FE}"/>
              </a:ext>
            </a:extLst>
          </p:cNvPr>
          <p:cNvSpPr txBox="1">
            <a:spLocks/>
          </p:cNvSpPr>
          <p:nvPr/>
        </p:nvSpPr>
        <p:spPr>
          <a:xfrm>
            <a:off x="3952309" y="2413730"/>
            <a:ext cx="3657530" cy="1426262"/>
          </a:xfrm>
          <a:prstGeom prst="rect">
            <a:avLst/>
          </a:prstGeom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n-US"/>
              <a:t>Procurement plan</a:t>
            </a:r>
          </a:p>
          <a:p>
            <a:pPr marL="342900" indent="-342900" algn="l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n-US"/>
              <a:t>Routing strategy </a:t>
            </a:r>
          </a:p>
          <a:p>
            <a:pPr marL="342900" indent="-342900" algn="l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n-US"/>
              <a:t>Inventory management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91C4B22-3056-B002-C9F6-AA61E0B3E7C6}"/>
              </a:ext>
            </a:extLst>
          </p:cNvPr>
          <p:cNvSpPr/>
          <p:nvPr/>
        </p:nvSpPr>
        <p:spPr>
          <a:xfrm>
            <a:off x="233824" y="1758017"/>
            <a:ext cx="3433935" cy="2539783"/>
          </a:xfrm>
          <a:prstGeom prst="roundRect">
            <a:avLst/>
          </a:prstGeom>
          <a:noFill/>
          <a:ln>
            <a:solidFill>
              <a:srgbClr val="7AB1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ED6FD59-E44E-45DF-5856-71656E6BD292}"/>
                  </a:ext>
                </a:extLst>
              </p:cNvPr>
              <p:cNvSpPr/>
              <p:nvPr/>
            </p:nvSpPr>
            <p:spPr>
              <a:xfrm>
                <a:off x="233824" y="1758016"/>
                <a:ext cx="3433936" cy="614680"/>
              </a:xfrm>
              <a:prstGeom prst="roundRect">
                <a:avLst/>
              </a:prstGeom>
              <a:solidFill>
                <a:srgbClr val="7AB165"/>
              </a:solidFill>
              <a:ln>
                <a:solidFill>
                  <a:srgbClr val="7AB1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2400" b="1"/>
                  <a:t>States </a:t>
                </a:r>
                <a14:m>
                  <m:oMath xmlns:m="http://schemas.openxmlformats.org/officeDocument/2006/math">
                    <m:r>
                      <a:rPr lang="es-CO" sz="24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CO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4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s-CO" sz="24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s-CO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O" sz="2400" b="1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ED6FD59-E44E-45DF-5856-71656E6BD2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24" y="1758016"/>
                <a:ext cx="3433936" cy="614680"/>
              </a:xfrm>
              <a:prstGeom prst="roundRect">
                <a:avLst/>
              </a:prstGeom>
              <a:blipFill>
                <a:blip r:embed="rId3"/>
                <a:stretch>
                  <a:fillRect b="-7619"/>
                </a:stretch>
              </a:blipFill>
              <a:ln>
                <a:solidFill>
                  <a:srgbClr val="7AB16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8992B7D-5E50-DB41-9A4C-9D5EAAA79CC5}"/>
              </a:ext>
            </a:extLst>
          </p:cNvPr>
          <p:cNvSpPr/>
          <p:nvPr/>
        </p:nvSpPr>
        <p:spPr>
          <a:xfrm>
            <a:off x="3952310" y="1758017"/>
            <a:ext cx="3657529" cy="2077818"/>
          </a:xfrm>
          <a:prstGeom prst="roundRect">
            <a:avLst/>
          </a:prstGeom>
          <a:noFill/>
          <a:ln>
            <a:solidFill>
              <a:srgbClr val="7AB1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8AEF5E23-2254-6D2B-DCDF-AABCABD52B54}"/>
                  </a:ext>
                </a:extLst>
              </p:cNvPr>
              <p:cNvSpPr/>
              <p:nvPr/>
            </p:nvSpPr>
            <p:spPr>
              <a:xfrm>
                <a:off x="3952309" y="1758016"/>
                <a:ext cx="3657530" cy="619760"/>
              </a:xfrm>
              <a:prstGeom prst="roundRect">
                <a:avLst/>
              </a:prstGeom>
              <a:solidFill>
                <a:srgbClr val="7AB165"/>
              </a:solidFill>
              <a:ln>
                <a:solidFill>
                  <a:srgbClr val="7AB1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2400" b="1"/>
                  <a:t>Actions </a:t>
                </a:r>
                <a14:m>
                  <m:oMath xmlns:m="http://schemas.openxmlformats.org/officeDocument/2006/math">
                    <m:r>
                      <a:rPr lang="es-CO" sz="24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CO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s-CO" sz="24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s-CO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O" b="1"/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8AEF5E23-2254-6D2B-DCDF-AABCABD52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309" y="1758016"/>
                <a:ext cx="3657530" cy="619760"/>
              </a:xfrm>
              <a:prstGeom prst="roundRect">
                <a:avLst/>
              </a:prstGeom>
              <a:blipFill>
                <a:blip r:embed="rId4"/>
                <a:stretch>
                  <a:fillRect b="-7547"/>
                </a:stretch>
              </a:blipFill>
              <a:ln>
                <a:solidFill>
                  <a:srgbClr val="7AB16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E1B88ACF-5B77-DD3B-5A36-CF3EFEE3BECE}"/>
              </a:ext>
            </a:extLst>
          </p:cNvPr>
          <p:cNvSpPr txBox="1">
            <a:spLocks/>
          </p:cNvSpPr>
          <p:nvPr/>
        </p:nvSpPr>
        <p:spPr>
          <a:xfrm>
            <a:off x="233823" y="1089782"/>
            <a:ext cx="5968724" cy="550005"/>
          </a:xfrm>
          <a:prstGeom prst="rect">
            <a:avLst/>
          </a:prstGeom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/>
              <a:t>Unified Stochastic Optimization Framework</a:t>
            </a:r>
          </a:p>
          <a:p>
            <a:pPr algn="l"/>
            <a:endParaRPr lang="en-US" b="1"/>
          </a:p>
          <a:p>
            <a:pPr algn="l"/>
            <a:endParaRPr 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7A98AF-0ADB-4F61-A2B8-3B1608E7FD2D}"/>
              </a:ext>
            </a:extLst>
          </p:cNvPr>
          <p:cNvSpPr txBox="1"/>
          <p:nvPr/>
        </p:nvSpPr>
        <p:spPr bwMode="auto">
          <a:xfrm>
            <a:off x="11808372" y="6420891"/>
            <a:ext cx="3075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/>
              <a:t>6</a:t>
            </a:r>
            <a:endParaRPr lang="en-US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22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2">
            <a:extLst>
              <a:ext uri="{FF2B5EF4-FFF2-40B4-BE49-F238E27FC236}">
                <a16:creationId xmlns:a16="http://schemas.microsoft.com/office/drawing/2014/main" id="{FB90EF5A-C97B-44D5-EB4F-9431D98C44A8}"/>
              </a:ext>
            </a:extLst>
          </p:cNvPr>
          <p:cNvSpPr txBox="1">
            <a:spLocks/>
          </p:cNvSpPr>
          <p:nvPr/>
        </p:nvSpPr>
        <p:spPr>
          <a:xfrm>
            <a:off x="345585" y="157082"/>
            <a:ext cx="5856962" cy="55000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3200"/>
              <a:t>Problem Definition</a:t>
            </a:r>
          </a:p>
        </p:txBody>
      </p:sp>
      <p:sp>
        <p:nvSpPr>
          <p:cNvPr id="3" name="Marcador de texto 4">
            <a:extLst>
              <a:ext uri="{FF2B5EF4-FFF2-40B4-BE49-F238E27FC236}">
                <a16:creationId xmlns:a16="http://schemas.microsoft.com/office/drawing/2014/main" id="{62870B93-3C5A-1D98-0768-835F7ED2B0BB}"/>
              </a:ext>
            </a:extLst>
          </p:cNvPr>
          <p:cNvSpPr txBox="1">
            <a:spLocks/>
          </p:cNvSpPr>
          <p:nvPr/>
        </p:nvSpPr>
        <p:spPr>
          <a:xfrm>
            <a:off x="233823" y="2499941"/>
            <a:ext cx="3433935" cy="1777662"/>
          </a:xfrm>
          <a:prstGeom prst="rect">
            <a:avLst/>
          </a:prstGeom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n-US"/>
              <a:t>Inventory levels</a:t>
            </a:r>
          </a:p>
          <a:p>
            <a:pPr marL="342900" indent="-342900" algn="l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n-US"/>
              <a:t>Deterministic information</a:t>
            </a:r>
          </a:p>
          <a:p>
            <a:pPr marL="342900" indent="-342900" algn="l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n-US"/>
              <a:t>Belief variables</a:t>
            </a:r>
          </a:p>
        </p:txBody>
      </p:sp>
      <p:sp>
        <p:nvSpPr>
          <p:cNvPr id="4" name="Marcador de texto 4">
            <a:extLst>
              <a:ext uri="{FF2B5EF4-FFF2-40B4-BE49-F238E27FC236}">
                <a16:creationId xmlns:a16="http://schemas.microsoft.com/office/drawing/2014/main" id="{A0D23B9D-A4DE-2F42-8FE4-11224D3557FE}"/>
              </a:ext>
            </a:extLst>
          </p:cNvPr>
          <p:cNvSpPr txBox="1">
            <a:spLocks/>
          </p:cNvSpPr>
          <p:nvPr/>
        </p:nvSpPr>
        <p:spPr>
          <a:xfrm>
            <a:off x="3952309" y="2413730"/>
            <a:ext cx="3657530" cy="1426262"/>
          </a:xfrm>
          <a:prstGeom prst="rect">
            <a:avLst/>
          </a:prstGeom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n-US"/>
              <a:t>Procurement plan</a:t>
            </a:r>
          </a:p>
          <a:p>
            <a:pPr marL="342900" indent="-342900" algn="l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n-US"/>
              <a:t>Routing strategy </a:t>
            </a:r>
          </a:p>
          <a:p>
            <a:pPr marL="342900" indent="-342900" algn="l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n-US"/>
              <a:t>Inventory management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91C4B22-3056-B002-C9F6-AA61E0B3E7C6}"/>
              </a:ext>
            </a:extLst>
          </p:cNvPr>
          <p:cNvSpPr/>
          <p:nvPr/>
        </p:nvSpPr>
        <p:spPr>
          <a:xfrm>
            <a:off x="233824" y="1758017"/>
            <a:ext cx="3433935" cy="2539783"/>
          </a:xfrm>
          <a:prstGeom prst="roundRect">
            <a:avLst/>
          </a:prstGeom>
          <a:noFill/>
          <a:ln>
            <a:solidFill>
              <a:srgbClr val="7AB1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ED6FD59-E44E-45DF-5856-71656E6BD292}"/>
                  </a:ext>
                </a:extLst>
              </p:cNvPr>
              <p:cNvSpPr/>
              <p:nvPr/>
            </p:nvSpPr>
            <p:spPr>
              <a:xfrm>
                <a:off x="233824" y="1758016"/>
                <a:ext cx="3433936" cy="614680"/>
              </a:xfrm>
              <a:prstGeom prst="roundRect">
                <a:avLst/>
              </a:prstGeom>
              <a:solidFill>
                <a:srgbClr val="7AB165"/>
              </a:solidFill>
              <a:ln>
                <a:solidFill>
                  <a:srgbClr val="7AB1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2400" b="1"/>
                  <a:t>States </a:t>
                </a:r>
                <a14:m>
                  <m:oMath xmlns:m="http://schemas.openxmlformats.org/officeDocument/2006/math">
                    <m:r>
                      <a:rPr lang="es-CO" sz="24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CO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4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s-CO" sz="24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s-CO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O" sz="2400" b="1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ED6FD59-E44E-45DF-5856-71656E6BD2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24" y="1758016"/>
                <a:ext cx="3433936" cy="614680"/>
              </a:xfrm>
              <a:prstGeom prst="roundRect">
                <a:avLst/>
              </a:prstGeom>
              <a:blipFill>
                <a:blip r:embed="rId3"/>
                <a:stretch>
                  <a:fillRect b="-7619"/>
                </a:stretch>
              </a:blipFill>
              <a:ln>
                <a:solidFill>
                  <a:srgbClr val="7AB16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8992B7D-5E50-DB41-9A4C-9D5EAAA79CC5}"/>
              </a:ext>
            </a:extLst>
          </p:cNvPr>
          <p:cNvSpPr/>
          <p:nvPr/>
        </p:nvSpPr>
        <p:spPr>
          <a:xfrm>
            <a:off x="3952310" y="1758017"/>
            <a:ext cx="3657529" cy="2077818"/>
          </a:xfrm>
          <a:prstGeom prst="roundRect">
            <a:avLst/>
          </a:prstGeom>
          <a:noFill/>
          <a:ln>
            <a:solidFill>
              <a:srgbClr val="7AB1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8AEF5E23-2254-6D2B-DCDF-AABCABD52B54}"/>
                  </a:ext>
                </a:extLst>
              </p:cNvPr>
              <p:cNvSpPr/>
              <p:nvPr/>
            </p:nvSpPr>
            <p:spPr>
              <a:xfrm>
                <a:off x="3952309" y="1758016"/>
                <a:ext cx="3657530" cy="619760"/>
              </a:xfrm>
              <a:prstGeom prst="roundRect">
                <a:avLst/>
              </a:prstGeom>
              <a:solidFill>
                <a:srgbClr val="7AB165"/>
              </a:solidFill>
              <a:ln>
                <a:solidFill>
                  <a:srgbClr val="7AB1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2400" b="1"/>
                  <a:t>Actions </a:t>
                </a:r>
                <a14:m>
                  <m:oMath xmlns:m="http://schemas.openxmlformats.org/officeDocument/2006/math">
                    <m:r>
                      <a:rPr lang="es-CO" sz="24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CO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s-CO" sz="24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s-CO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O" b="1"/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8AEF5E23-2254-6D2B-DCDF-AABCABD52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309" y="1758016"/>
                <a:ext cx="3657530" cy="619760"/>
              </a:xfrm>
              <a:prstGeom prst="roundRect">
                <a:avLst/>
              </a:prstGeom>
              <a:blipFill>
                <a:blip r:embed="rId4"/>
                <a:stretch>
                  <a:fillRect b="-7547"/>
                </a:stretch>
              </a:blipFill>
              <a:ln>
                <a:solidFill>
                  <a:srgbClr val="7AB16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4582973-B567-94B1-C220-92467C04FD82}"/>
              </a:ext>
            </a:extLst>
          </p:cNvPr>
          <p:cNvSpPr/>
          <p:nvPr/>
        </p:nvSpPr>
        <p:spPr>
          <a:xfrm>
            <a:off x="7894388" y="1758015"/>
            <a:ext cx="4063856" cy="2539785"/>
          </a:xfrm>
          <a:prstGeom prst="roundRect">
            <a:avLst/>
          </a:prstGeom>
          <a:noFill/>
          <a:ln>
            <a:solidFill>
              <a:srgbClr val="7AB1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76DF3D49-FF3A-1AFA-7ECF-887E482ABF0D}"/>
                  </a:ext>
                </a:extLst>
              </p:cNvPr>
              <p:cNvSpPr/>
              <p:nvPr/>
            </p:nvSpPr>
            <p:spPr>
              <a:xfrm>
                <a:off x="7894387" y="1752936"/>
                <a:ext cx="4063857" cy="624840"/>
              </a:xfrm>
              <a:prstGeom prst="roundRect">
                <a:avLst/>
              </a:prstGeom>
              <a:solidFill>
                <a:srgbClr val="7AB165"/>
              </a:solidFill>
              <a:ln>
                <a:solidFill>
                  <a:srgbClr val="7AB1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2400" b="1"/>
                  <a:t>Exogenous </a:t>
                </a:r>
                <a:r>
                  <a:rPr lang="es-CO" sz="2400" b="1" err="1"/>
                  <a:t>Information</a:t>
                </a:r>
                <a:r>
                  <a:rPr lang="es-CO" sz="2400" b="1"/>
                  <a:t> </a:t>
                </a:r>
                <a14:m>
                  <m:oMath xmlns:m="http://schemas.openxmlformats.org/officeDocument/2006/math">
                    <m:r>
                      <a:rPr lang="es-CO" sz="24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CO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4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s-CO" sz="24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s-CO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O" sz="2400" b="1"/>
              </a:p>
            </p:txBody>
          </p:sp>
        </mc:Choice>
        <mc:Fallback xmlns=""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76DF3D49-FF3A-1AFA-7ECF-887E482AB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387" y="1752936"/>
                <a:ext cx="4063857" cy="624840"/>
              </a:xfrm>
              <a:prstGeom prst="roundRect">
                <a:avLst/>
              </a:prstGeom>
              <a:blipFill>
                <a:blip r:embed="rId5"/>
                <a:stretch>
                  <a:fillRect b="-6604"/>
                </a:stretch>
              </a:blipFill>
              <a:ln>
                <a:solidFill>
                  <a:srgbClr val="7AB16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5AA1A928-A172-3C0C-371F-5231BF94961C}"/>
              </a:ext>
            </a:extLst>
          </p:cNvPr>
          <p:cNvSpPr txBox="1"/>
          <p:nvPr/>
        </p:nvSpPr>
        <p:spPr bwMode="auto">
          <a:xfrm>
            <a:off x="8036559" y="2520139"/>
            <a:ext cx="375933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400" err="1">
                <a:solidFill>
                  <a:schemeClr val="tx1"/>
                </a:solidFill>
              </a:rPr>
              <a:t>Stochastic</a:t>
            </a:r>
            <a:r>
              <a:rPr lang="es-CO" sz="2400">
                <a:solidFill>
                  <a:schemeClr val="tx1"/>
                </a:solidFill>
              </a:rPr>
              <a:t> </a:t>
            </a:r>
            <a:r>
              <a:rPr lang="es-CO" sz="2400" err="1">
                <a:solidFill>
                  <a:schemeClr val="tx1"/>
                </a:solidFill>
              </a:rPr>
              <a:t>phenomena</a:t>
            </a:r>
            <a:r>
              <a:rPr lang="es-CO" sz="2400">
                <a:solidFill>
                  <a:schemeClr val="tx1"/>
                </a:solidFill>
              </a:rPr>
              <a:t> </a:t>
            </a:r>
            <a:r>
              <a:rPr lang="es-CO" sz="2400" err="1">
                <a:solidFill>
                  <a:schemeClr val="tx1"/>
                </a:solidFill>
              </a:rPr>
              <a:t>realizations</a:t>
            </a:r>
            <a:r>
              <a:rPr lang="es-CO" sz="2400">
                <a:solidFill>
                  <a:schemeClr val="tx1"/>
                </a:solidFill>
              </a:rPr>
              <a:t>:</a:t>
            </a:r>
          </a:p>
          <a:p>
            <a:pPr marL="342900" indent="-342900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s-CO" sz="2400" err="1">
                <a:solidFill>
                  <a:schemeClr val="tx1"/>
                </a:solidFill>
              </a:rPr>
              <a:t>Demand</a:t>
            </a:r>
            <a:endParaRPr lang="es-CO" sz="2400">
              <a:solidFill>
                <a:schemeClr val="tx1"/>
              </a:solidFill>
            </a:endParaRPr>
          </a:p>
          <a:p>
            <a:pPr marL="342900" indent="-342900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s-CO" sz="2400" err="1"/>
              <a:t>Available</a:t>
            </a:r>
            <a:r>
              <a:rPr lang="es-CO" sz="2400"/>
              <a:t> </a:t>
            </a:r>
            <a:r>
              <a:rPr lang="es-CO" sz="2400" err="1"/>
              <a:t>quantities</a:t>
            </a:r>
            <a:endParaRPr lang="es-CO" sz="2400">
              <a:solidFill>
                <a:schemeClr val="tx1"/>
              </a:solidFill>
            </a:endParaRPr>
          </a:p>
        </p:txBody>
      </p:sp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4C04AB18-29D7-67EC-3731-4B1F95C9FEF2}"/>
              </a:ext>
            </a:extLst>
          </p:cNvPr>
          <p:cNvSpPr txBox="1">
            <a:spLocks/>
          </p:cNvSpPr>
          <p:nvPr/>
        </p:nvSpPr>
        <p:spPr>
          <a:xfrm>
            <a:off x="233823" y="1089782"/>
            <a:ext cx="5968724" cy="550005"/>
          </a:xfrm>
          <a:prstGeom prst="rect">
            <a:avLst/>
          </a:prstGeom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/>
              <a:t>Unified Stochastic Optimization Framework</a:t>
            </a:r>
          </a:p>
          <a:p>
            <a:pPr algn="l"/>
            <a:endParaRPr lang="en-US" b="1"/>
          </a:p>
          <a:p>
            <a:pPr algn="l"/>
            <a:endParaRPr 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1B7ED5-CFE1-F5DB-1C7D-ED8AEEAEDC62}"/>
              </a:ext>
            </a:extLst>
          </p:cNvPr>
          <p:cNvSpPr txBox="1"/>
          <p:nvPr/>
        </p:nvSpPr>
        <p:spPr bwMode="auto">
          <a:xfrm>
            <a:off x="11808372" y="6420891"/>
            <a:ext cx="3075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/>
              <a:t>6</a:t>
            </a:r>
            <a:endParaRPr lang="en-US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183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813E9F8-6576-1E91-D6CF-9F0D593C5909}"/>
              </a:ext>
            </a:extLst>
          </p:cNvPr>
          <p:cNvSpPr/>
          <p:nvPr/>
        </p:nvSpPr>
        <p:spPr>
          <a:xfrm>
            <a:off x="2796712" y="4600254"/>
            <a:ext cx="5968724" cy="2002564"/>
          </a:xfrm>
          <a:prstGeom prst="roundRect">
            <a:avLst/>
          </a:prstGeom>
          <a:noFill/>
          <a:ln>
            <a:solidFill>
              <a:srgbClr val="BF8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Título 2">
            <a:extLst>
              <a:ext uri="{FF2B5EF4-FFF2-40B4-BE49-F238E27FC236}">
                <a16:creationId xmlns:a16="http://schemas.microsoft.com/office/drawing/2014/main" id="{FB90EF5A-C97B-44D5-EB4F-9431D98C44A8}"/>
              </a:ext>
            </a:extLst>
          </p:cNvPr>
          <p:cNvSpPr txBox="1">
            <a:spLocks/>
          </p:cNvSpPr>
          <p:nvPr/>
        </p:nvSpPr>
        <p:spPr>
          <a:xfrm>
            <a:off x="345585" y="157082"/>
            <a:ext cx="5856962" cy="55000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3200"/>
              <a:t>Problem Definition</a:t>
            </a:r>
          </a:p>
        </p:txBody>
      </p:sp>
      <p:sp>
        <p:nvSpPr>
          <p:cNvPr id="3" name="Marcador de texto 4">
            <a:extLst>
              <a:ext uri="{FF2B5EF4-FFF2-40B4-BE49-F238E27FC236}">
                <a16:creationId xmlns:a16="http://schemas.microsoft.com/office/drawing/2014/main" id="{62870B93-3C5A-1D98-0768-835F7ED2B0BB}"/>
              </a:ext>
            </a:extLst>
          </p:cNvPr>
          <p:cNvSpPr txBox="1">
            <a:spLocks/>
          </p:cNvSpPr>
          <p:nvPr/>
        </p:nvSpPr>
        <p:spPr>
          <a:xfrm>
            <a:off x="233823" y="2499941"/>
            <a:ext cx="3433935" cy="1777662"/>
          </a:xfrm>
          <a:prstGeom prst="rect">
            <a:avLst/>
          </a:prstGeom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n-US"/>
              <a:t>Inventory levels</a:t>
            </a:r>
          </a:p>
          <a:p>
            <a:pPr marL="342900" indent="-342900" algn="l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n-US"/>
              <a:t>Deterministic information</a:t>
            </a:r>
          </a:p>
          <a:p>
            <a:pPr marL="342900" indent="-342900" algn="l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n-US"/>
              <a:t>Belief variables</a:t>
            </a:r>
          </a:p>
        </p:txBody>
      </p:sp>
      <p:sp>
        <p:nvSpPr>
          <p:cNvPr id="4" name="Marcador de texto 4">
            <a:extLst>
              <a:ext uri="{FF2B5EF4-FFF2-40B4-BE49-F238E27FC236}">
                <a16:creationId xmlns:a16="http://schemas.microsoft.com/office/drawing/2014/main" id="{A0D23B9D-A4DE-2F42-8FE4-11224D3557FE}"/>
              </a:ext>
            </a:extLst>
          </p:cNvPr>
          <p:cNvSpPr txBox="1">
            <a:spLocks/>
          </p:cNvSpPr>
          <p:nvPr/>
        </p:nvSpPr>
        <p:spPr>
          <a:xfrm>
            <a:off x="3952309" y="2413730"/>
            <a:ext cx="3657530" cy="1426262"/>
          </a:xfrm>
          <a:prstGeom prst="rect">
            <a:avLst/>
          </a:prstGeom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n-US"/>
              <a:t>Procurement plan</a:t>
            </a:r>
          </a:p>
          <a:p>
            <a:pPr marL="342900" indent="-342900" algn="l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n-US"/>
              <a:t>Routing strategy </a:t>
            </a:r>
          </a:p>
          <a:p>
            <a:pPr marL="342900" indent="-342900" algn="l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n-US"/>
              <a:t>Inventory management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91C4B22-3056-B002-C9F6-AA61E0B3E7C6}"/>
              </a:ext>
            </a:extLst>
          </p:cNvPr>
          <p:cNvSpPr/>
          <p:nvPr/>
        </p:nvSpPr>
        <p:spPr>
          <a:xfrm>
            <a:off x="233824" y="1758017"/>
            <a:ext cx="3433935" cy="2539783"/>
          </a:xfrm>
          <a:prstGeom prst="roundRect">
            <a:avLst/>
          </a:prstGeom>
          <a:noFill/>
          <a:ln>
            <a:solidFill>
              <a:srgbClr val="7AB1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ED6FD59-E44E-45DF-5856-71656E6BD292}"/>
                  </a:ext>
                </a:extLst>
              </p:cNvPr>
              <p:cNvSpPr/>
              <p:nvPr/>
            </p:nvSpPr>
            <p:spPr>
              <a:xfrm>
                <a:off x="233824" y="1758016"/>
                <a:ext cx="3433936" cy="614680"/>
              </a:xfrm>
              <a:prstGeom prst="roundRect">
                <a:avLst/>
              </a:prstGeom>
              <a:solidFill>
                <a:srgbClr val="7AB165"/>
              </a:solidFill>
              <a:ln>
                <a:solidFill>
                  <a:srgbClr val="7AB1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2400" b="1"/>
                  <a:t>States </a:t>
                </a:r>
                <a14:m>
                  <m:oMath xmlns:m="http://schemas.openxmlformats.org/officeDocument/2006/math">
                    <m:r>
                      <a:rPr lang="es-CO" sz="24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CO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4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s-CO" sz="24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s-CO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O" sz="2400" b="1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ED6FD59-E44E-45DF-5856-71656E6BD2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24" y="1758016"/>
                <a:ext cx="3433936" cy="614680"/>
              </a:xfrm>
              <a:prstGeom prst="roundRect">
                <a:avLst/>
              </a:prstGeom>
              <a:blipFill>
                <a:blip r:embed="rId3"/>
                <a:stretch>
                  <a:fillRect b="-7619"/>
                </a:stretch>
              </a:blipFill>
              <a:ln>
                <a:solidFill>
                  <a:srgbClr val="7AB16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8992B7D-5E50-DB41-9A4C-9D5EAAA79CC5}"/>
              </a:ext>
            </a:extLst>
          </p:cNvPr>
          <p:cNvSpPr/>
          <p:nvPr/>
        </p:nvSpPr>
        <p:spPr>
          <a:xfrm>
            <a:off x="3952310" y="1758017"/>
            <a:ext cx="3657529" cy="2077818"/>
          </a:xfrm>
          <a:prstGeom prst="roundRect">
            <a:avLst/>
          </a:prstGeom>
          <a:noFill/>
          <a:ln>
            <a:solidFill>
              <a:srgbClr val="7AB1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8AEF5E23-2254-6D2B-DCDF-AABCABD52B54}"/>
                  </a:ext>
                </a:extLst>
              </p:cNvPr>
              <p:cNvSpPr/>
              <p:nvPr/>
            </p:nvSpPr>
            <p:spPr>
              <a:xfrm>
                <a:off x="3952309" y="1758016"/>
                <a:ext cx="3657530" cy="619760"/>
              </a:xfrm>
              <a:prstGeom prst="roundRect">
                <a:avLst/>
              </a:prstGeom>
              <a:solidFill>
                <a:srgbClr val="7AB165"/>
              </a:solidFill>
              <a:ln>
                <a:solidFill>
                  <a:srgbClr val="7AB1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2400" b="1"/>
                  <a:t>Actions </a:t>
                </a:r>
                <a14:m>
                  <m:oMath xmlns:m="http://schemas.openxmlformats.org/officeDocument/2006/math">
                    <m:r>
                      <a:rPr lang="es-CO" sz="24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CO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s-CO" sz="24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s-CO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O" b="1"/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8AEF5E23-2254-6D2B-DCDF-AABCABD52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309" y="1758016"/>
                <a:ext cx="3657530" cy="619760"/>
              </a:xfrm>
              <a:prstGeom prst="roundRect">
                <a:avLst/>
              </a:prstGeom>
              <a:blipFill>
                <a:blip r:embed="rId4"/>
                <a:stretch>
                  <a:fillRect b="-7547"/>
                </a:stretch>
              </a:blipFill>
              <a:ln>
                <a:solidFill>
                  <a:srgbClr val="7AB16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4582973-B567-94B1-C220-92467C04FD82}"/>
              </a:ext>
            </a:extLst>
          </p:cNvPr>
          <p:cNvSpPr/>
          <p:nvPr/>
        </p:nvSpPr>
        <p:spPr>
          <a:xfrm>
            <a:off x="7894388" y="1758015"/>
            <a:ext cx="4063856" cy="2539785"/>
          </a:xfrm>
          <a:prstGeom prst="roundRect">
            <a:avLst/>
          </a:prstGeom>
          <a:noFill/>
          <a:ln>
            <a:solidFill>
              <a:srgbClr val="7AB1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76DF3D49-FF3A-1AFA-7ECF-887E482ABF0D}"/>
                  </a:ext>
                </a:extLst>
              </p:cNvPr>
              <p:cNvSpPr/>
              <p:nvPr/>
            </p:nvSpPr>
            <p:spPr>
              <a:xfrm>
                <a:off x="7894387" y="1752936"/>
                <a:ext cx="4063857" cy="624840"/>
              </a:xfrm>
              <a:prstGeom prst="roundRect">
                <a:avLst/>
              </a:prstGeom>
              <a:solidFill>
                <a:srgbClr val="7AB165"/>
              </a:solidFill>
              <a:ln>
                <a:solidFill>
                  <a:srgbClr val="7AB1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2400" b="1"/>
                  <a:t>Exogenous </a:t>
                </a:r>
                <a:r>
                  <a:rPr lang="es-CO" sz="2400" b="1" err="1"/>
                  <a:t>Information</a:t>
                </a:r>
                <a:r>
                  <a:rPr lang="es-CO" sz="2400" b="1"/>
                  <a:t> </a:t>
                </a:r>
                <a14:m>
                  <m:oMath xmlns:m="http://schemas.openxmlformats.org/officeDocument/2006/math">
                    <m:r>
                      <a:rPr lang="es-CO" sz="24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CO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4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s-CO" sz="24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s-CO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O" sz="2400" b="1"/>
              </a:p>
            </p:txBody>
          </p:sp>
        </mc:Choice>
        <mc:Fallback xmlns=""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76DF3D49-FF3A-1AFA-7ECF-887E482AB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387" y="1752936"/>
                <a:ext cx="4063857" cy="624840"/>
              </a:xfrm>
              <a:prstGeom prst="roundRect">
                <a:avLst/>
              </a:prstGeom>
              <a:blipFill>
                <a:blip r:embed="rId5"/>
                <a:stretch>
                  <a:fillRect b="-6604"/>
                </a:stretch>
              </a:blipFill>
              <a:ln>
                <a:solidFill>
                  <a:srgbClr val="7AB16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5AA1A928-A172-3C0C-371F-5231BF94961C}"/>
              </a:ext>
            </a:extLst>
          </p:cNvPr>
          <p:cNvSpPr txBox="1"/>
          <p:nvPr/>
        </p:nvSpPr>
        <p:spPr bwMode="auto">
          <a:xfrm>
            <a:off x="8036559" y="2520139"/>
            <a:ext cx="375933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400" err="1">
                <a:solidFill>
                  <a:schemeClr val="tx1"/>
                </a:solidFill>
              </a:rPr>
              <a:t>Stochastic</a:t>
            </a:r>
            <a:r>
              <a:rPr lang="es-CO" sz="2400">
                <a:solidFill>
                  <a:schemeClr val="tx1"/>
                </a:solidFill>
              </a:rPr>
              <a:t> </a:t>
            </a:r>
            <a:r>
              <a:rPr lang="es-CO" sz="2400" err="1">
                <a:solidFill>
                  <a:schemeClr val="tx1"/>
                </a:solidFill>
              </a:rPr>
              <a:t>phenomena</a:t>
            </a:r>
            <a:r>
              <a:rPr lang="es-CO" sz="2400">
                <a:solidFill>
                  <a:schemeClr val="tx1"/>
                </a:solidFill>
              </a:rPr>
              <a:t> </a:t>
            </a:r>
            <a:r>
              <a:rPr lang="es-CO" sz="2400" err="1">
                <a:solidFill>
                  <a:schemeClr val="tx1"/>
                </a:solidFill>
              </a:rPr>
              <a:t>realizations</a:t>
            </a:r>
            <a:r>
              <a:rPr lang="es-CO" sz="2400">
                <a:solidFill>
                  <a:schemeClr val="tx1"/>
                </a:solidFill>
              </a:rPr>
              <a:t>:</a:t>
            </a:r>
          </a:p>
          <a:p>
            <a:pPr marL="342900" indent="-342900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s-CO" sz="2400" err="1">
                <a:solidFill>
                  <a:schemeClr val="tx1"/>
                </a:solidFill>
              </a:rPr>
              <a:t>Demand</a:t>
            </a:r>
            <a:endParaRPr lang="es-CO" sz="2400">
              <a:solidFill>
                <a:schemeClr val="tx1"/>
              </a:solidFill>
            </a:endParaRPr>
          </a:p>
          <a:p>
            <a:pPr marL="342900" indent="-342900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s-CO" sz="2400" err="1"/>
              <a:t>Available</a:t>
            </a:r>
            <a:r>
              <a:rPr lang="es-CO" sz="2400"/>
              <a:t> </a:t>
            </a:r>
            <a:r>
              <a:rPr lang="es-CO" sz="2400" err="1"/>
              <a:t>quantities</a:t>
            </a:r>
            <a:endParaRPr lang="es-CO" sz="2400">
              <a:solidFill>
                <a:schemeClr val="tx1"/>
              </a:solidFill>
            </a:endParaRPr>
          </a:p>
        </p:txBody>
      </p:sp>
      <p:sp>
        <p:nvSpPr>
          <p:cNvPr id="31" name="Marcador de texto 4">
            <a:extLst>
              <a:ext uri="{FF2B5EF4-FFF2-40B4-BE49-F238E27FC236}">
                <a16:creationId xmlns:a16="http://schemas.microsoft.com/office/drawing/2014/main" id="{CD65CCDF-37D1-57DE-0676-2115C97C2DBA}"/>
              </a:ext>
            </a:extLst>
          </p:cNvPr>
          <p:cNvSpPr txBox="1">
            <a:spLocks/>
          </p:cNvSpPr>
          <p:nvPr/>
        </p:nvSpPr>
        <p:spPr>
          <a:xfrm>
            <a:off x="2796712" y="5269714"/>
            <a:ext cx="5968724" cy="1358658"/>
          </a:xfrm>
          <a:prstGeom prst="rect">
            <a:avLst/>
          </a:prstGeom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lr>
                <a:srgbClr val="BF8700"/>
              </a:buClr>
              <a:buFont typeface="Wingdings" panose="05000000000000000000" pitchFamily="2" charset="2"/>
              <a:buChar char="§"/>
            </a:pPr>
            <a:r>
              <a:rPr lang="en-US"/>
              <a:t>Stochastic, Perishable Inventory dynamics</a:t>
            </a:r>
          </a:p>
          <a:p>
            <a:pPr marL="342900" indent="-342900" algn="l">
              <a:buClr>
                <a:srgbClr val="BF8700"/>
              </a:buClr>
              <a:buFont typeface="Wingdings" panose="05000000000000000000" pitchFamily="2" charset="2"/>
              <a:buChar char="§"/>
            </a:pPr>
            <a:r>
              <a:rPr lang="en-US"/>
              <a:t>Backorders</a:t>
            </a:r>
          </a:p>
          <a:p>
            <a:pPr marL="342900" indent="-342900" algn="l">
              <a:buClr>
                <a:srgbClr val="BF8700"/>
              </a:buClr>
              <a:buFont typeface="Wingdings" panose="05000000000000000000" pitchFamily="2" charset="2"/>
              <a:buChar char="§"/>
            </a:pPr>
            <a:r>
              <a:rPr lang="en-US"/>
              <a:t>Deterministic &amp; Beliefs update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3253E62E-51FA-D812-F779-1D7E95395A6C}"/>
                  </a:ext>
                </a:extLst>
              </p:cNvPr>
              <p:cNvSpPr/>
              <p:nvPr/>
            </p:nvSpPr>
            <p:spPr>
              <a:xfrm>
                <a:off x="2796712" y="4586594"/>
                <a:ext cx="5968724" cy="683120"/>
              </a:xfrm>
              <a:prstGeom prst="roundRect">
                <a:avLst/>
              </a:prstGeom>
              <a:solidFill>
                <a:srgbClr val="BF8700"/>
              </a:solidFill>
              <a:ln>
                <a:solidFill>
                  <a:srgbClr val="BF87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Transition Function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sub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𝑴</m:t>
                            </m:r>
                          </m:sup>
                        </m:sSubSup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O" sz="24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s-CO" sz="2400"/>
              </a:p>
            </p:txBody>
          </p:sp>
        </mc:Choice>
        <mc:Fallback xmlns=""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3253E62E-51FA-D812-F779-1D7E95395A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712" y="4586594"/>
                <a:ext cx="5968724" cy="683120"/>
              </a:xfrm>
              <a:prstGeom prst="roundRect">
                <a:avLst/>
              </a:prstGeom>
              <a:blipFill>
                <a:blip r:embed="rId6"/>
                <a:stretch>
                  <a:fillRect b="-3448"/>
                </a:stretch>
              </a:blipFill>
              <a:ln>
                <a:solidFill>
                  <a:srgbClr val="BF87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39233EE6-BBA9-E316-CA70-E3042E301253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1720969" y="4527623"/>
            <a:ext cx="1290076" cy="830430"/>
          </a:xfrm>
          <a:prstGeom prst="bentConnector3">
            <a:avLst>
              <a:gd name="adj1" fmla="val 99616"/>
            </a:avLst>
          </a:prstGeom>
          <a:ln>
            <a:solidFill>
              <a:srgbClr val="BF8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E6E0F77-6393-A6A0-1B95-EDE130262474}"/>
              </a:ext>
            </a:extLst>
          </p:cNvPr>
          <p:cNvCxnSpPr>
            <a:cxnSpLocks/>
            <a:stCxn id="7" idx="2"/>
            <a:endCxn id="32" idx="0"/>
          </p:cNvCxnSpPr>
          <p:nvPr/>
        </p:nvCxnSpPr>
        <p:spPr>
          <a:xfrm flipH="1">
            <a:off x="5781074" y="3835835"/>
            <a:ext cx="1" cy="750759"/>
          </a:xfrm>
          <a:prstGeom prst="straightConnector1">
            <a:avLst/>
          </a:prstGeom>
          <a:ln>
            <a:solidFill>
              <a:srgbClr val="BF8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1AE353D2-3226-014F-2A61-2C6D4A19AB0E}"/>
              </a:ext>
            </a:extLst>
          </p:cNvPr>
          <p:cNvCxnSpPr>
            <a:cxnSpLocks/>
            <a:stCxn id="28" idx="2"/>
            <a:endCxn id="33" idx="3"/>
          </p:cNvCxnSpPr>
          <p:nvPr/>
        </p:nvCxnSpPr>
        <p:spPr>
          <a:xfrm rot="5400000">
            <a:off x="8694008" y="4369228"/>
            <a:ext cx="1303736" cy="1160880"/>
          </a:xfrm>
          <a:prstGeom prst="bentConnector2">
            <a:avLst/>
          </a:prstGeom>
          <a:ln>
            <a:solidFill>
              <a:srgbClr val="BF8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D46EA446-06D9-98C2-9E49-4BFD48891D2D}"/>
              </a:ext>
            </a:extLst>
          </p:cNvPr>
          <p:cNvSpPr txBox="1">
            <a:spLocks/>
          </p:cNvSpPr>
          <p:nvPr/>
        </p:nvSpPr>
        <p:spPr>
          <a:xfrm>
            <a:off x="233823" y="1089782"/>
            <a:ext cx="5968724" cy="550005"/>
          </a:xfrm>
          <a:prstGeom prst="rect">
            <a:avLst/>
          </a:prstGeom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/>
              <a:t>Unified Stochastic Optimization Framework</a:t>
            </a:r>
          </a:p>
          <a:p>
            <a:pPr algn="l"/>
            <a:endParaRPr lang="en-US" b="1"/>
          </a:p>
          <a:p>
            <a:pPr algn="l"/>
            <a:endParaRPr 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6F227F-F5B0-CE05-4E7E-747856DBDCC0}"/>
              </a:ext>
            </a:extLst>
          </p:cNvPr>
          <p:cNvSpPr txBox="1"/>
          <p:nvPr/>
        </p:nvSpPr>
        <p:spPr bwMode="auto">
          <a:xfrm>
            <a:off x="11808372" y="6420891"/>
            <a:ext cx="3075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/>
              <a:t>6</a:t>
            </a:r>
            <a:endParaRPr lang="en-US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945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813E9F8-6576-1E91-D6CF-9F0D593C5909}"/>
              </a:ext>
            </a:extLst>
          </p:cNvPr>
          <p:cNvSpPr/>
          <p:nvPr/>
        </p:nvSpPr>
        <p:spPr>
          <a:xfrm>
            <a:off x="2796712" y="4827596"/>
            <a:ext cx="5968724" cy="1698363"/>
          </a:xfrm>
          <a:prstGeom prst="roundRect">
            <a:avLst/>
          </a:prstGeom>
          <a:noFill/>
          <a:ln>
            <a:solidFill>
              <a:srgbClr val="BF8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Título 2">
            <a:extLst>
              <a:ext uri="{FF2B5EF4-FFF2-40B4-BE49-F238E27FC236}">
                <a16:creationId xmlns:a16="http://schemas.microsoft.com/office/drawing/2014/main" id="{FB90EF5A-C97B-44D5-EB4F-9431D98C44A8}"/>
              </a:ext>
            </a:extLst>
          </p:cNvPr>
          <p:cNvSpPr txBox="1">
            <a:spLocks/>
          </p:cNvSpPr>
          <p:nvPr/>
        </p:nvSpPr>
        <p:spPr>
          <a:xfrm>
            <a:off x="345585" y="157082"/>
            <a:ext cx="5856962" cy="55000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3200"/>
              <a:t>Problem Definition</a:t>
            </a:r>
          </a:p>
        </p:txBody>
      </p:sp>
      <p:sp>
        <p:nvSpPr>
          <p:cNvPr id="3" name="Marcador de texto 4">
            <a:extLst>
              <a:ext uri="{FF2B5EF4-FFF2-40B4-BE49-F238E27FC236}">
                <a16:creationId xmlns:a16="http://schemas.microsoft.com/office/drawing/2014/main" id="{62870B93-3C5A-1D98-0768-835F7ED2B0BB}"/>
              </a:ext>
            </a:extLst>
          </p:cNvPr>
          <p:cNvSpPr txBox="1">
            <a:spLocks/>
          </p:cNvSpPr>
          <p:nvPr/>
        </p:nvSpPr>
        <p:spPr>
          <a:xfrm>
            <a:off x="233823" y="2499941"/>
            <a:ext cx="3433935" cy="1777662"/>
          </a:xfrm>
          <a:prstGeom prst="rect">
            <a:avLst/>
          </a:prstGeom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n-US"/>
              <a:t>Inventory levels</a:t>
            </a:r>
          </a:p>
          <a:p>
            <a:pPr marL="342900" indent="-342900" algn="l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n-US"/>
              <a:t>Deterministic information</a:t>
            </a:r>
          </a:p>
          <a:p>
            <a:pPr marL="342900" indent="-342900" algn="l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n-US"/>
              <a:t>Belief variables</a:t>
            </a:r>
          </a:p>
        </p:txBody>
      </p:sp>
      <p:sp>
        <p:nvSpPr>
          <p:cNvPr id="4" name="Marcador de texto 4">
            <a:extLst>
              <a:ext uri="{FF2B5EF4-FFF2-40B4-BE49-F238E27FC236}">
                <a16:creationId xmlns:a16="http://schemas.microsoft.com/office/drawing/2014/main" id="{A0D23B9D-A4DE-2F42-8FE4-11224D3557FE}"/>
              </a:ext>
            </a:extLst>
          </p:cNvPr>
          <p:cNvSpPr txBox="1">
            <a:spLocks/>
          </p:cNvSpPr>
          <p:nvPr/>
        </p:nvSpPr>
        <p:spPr>
          <a:xfrm>
            <a:off x="3952309" y="2413730"/>
            <a:ext cx="3657530" cy="1426262"/>
          </a:xfrm>
          <a:prstGeom prst="rect">
            <a:avLst/>
          </a:prstGeom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n-US"/>
              <a:t>Procurement plan</a:t>
            </a:r>
          </a:p>
          <a:p>
            <a:pPr marL="342900" indent="-342900" algn="l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n-US"/>
              <a:t>Routing strategy </a:t>
            </a:r>
          </a:p>
          <a:p>
            <a:pPr marL="342900" indent="-342900" algn="l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n-US"/>
              <a:t>Inventory management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91C4B22-3056-B002-C9F6-AA61E0B3E7C6}"/>
              </a:ext>
            </a:extLst>
          </p:cNvPr>
          <p:cNvSpPr/>
          <p:nvPr/>
        </p:nvSpPr>
        <p:spPr>
          <a:xfrm>
            <a:off x="233824" y="1758017"/>
            <a:ext cx="3433935" cy="2539783"/>
          </a:xfrm>
          <a:prstGeom prst="roundRect">
            <a:avLst/>
          </a:prstGeom>
          <a:noFill/>
          <a:ln>
            <a:solidFill>
              <a:srgbClr val="7AB1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ED6FD59-E44E-45DF-5856-71656E6BD292}"/>
                  </a:ext>
                </a:extLst>
              </p:cNvPr>
              <p:cNvSpPr/>
              <p:nvPr/>
            </p:nvSpPr>
            <p:spPr>
              <a:xfrm>
                <a:off x="233824" y="1758016"/>
                <a:ext cx="3433936" cy="614680"/>
              </a:xfrm>
              <a:prstGeom prst="roundRect">
                <a:avLst/>
              </a:prstGeom>
              <a:solidFill>
                <a:srgbClr val="7AB165"/>
              </a:solidFill>
              <a:ln>
                <a:solidFill>
                  <a:srgbClr val="7AB1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2400" b="1"/>
                  <a:t>States </a:t>
                </a:r>
                <a14:m>
                  <m:oMath xmlns:m="http://schemas.openxmlformats.org/officeDocument/2006/math">
                    <m:r>
                      <a:rPr lang="es-CO" sz="24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CO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4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s-CO" sz="24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s-CO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O" sz="2400" b="1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ED6FD59-E44E-45DF-5856-71656E6BD2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24" y="1758016"/>
                <a:ext cx="3433936" cy="614680"/>
              </a:xfrm>
              <a:prstGeom prst="roundRect">
                <a:avLst/>
              </a:prstGeom>
              <a:blipFill>
                <a:blip r:embed="rId3"/>
                <a:stretch>
                  <a:fillRect b="-7619"/>
                </a:stretch>
              </a:blipFill>
              <a:ln>
                <a:solidFill>
                  <a:srgbClr val="7AB16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8992B7D-5E50-DB41-9A4C-9D5EAAA79CC5}"/>
              </a:ext>
            </a:extLst>
          </p:cNvPr>
          <p:cNvSpPr/>
          <p:nvPr/>
        </p:nvSpPr>
        <p:spPr>
          <a:xfrm>
            <a:off x="3952310" y="1758017"/>
            <a:ext cx="3657529" cy="2077818"/>
          </a:xfrm>
          <a:prstGeom prst="roundRect">
            <a:avLst/>
          </a:prstGeom>
          <a:noFill/>
          <a:ln>
            <a:solidFill>
              <a:srgbClr val="7AB1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8AEF5E23-2254-6D2B-DCDF-AABCABD52B54}"/>
                  </a:ext>
                </a:extLst>
              </p:cNvPr>
              <p:cNvSpPr/>
              <p:nvPr/>
            </p:nvSpPr>
            <p:spPr>
              <a:xfrm>
                <a:off x="3952309" y="1758016"/>
                <a:ext cx="3657530" cy="619760"/>
              </a:xfrm>
              <a:prstGeom prst="roundRect">
                <a:avLst/>
              </a:prstGeom>
              <a:solidFill>
                <a:srgbClr val="7AB165"/>
              </a:solidFill>
              <a:ln>
                <a:solidFill>
                  <a:srgbClr val="7AB1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2400" b="1"/>
                  <a:t>Actions </a:t>
                </a:r>
                <a14:m>
                  <m:oMath xmlns:m="http://schemas.openxmlformats.org/officeDocument/2006/math">
                    <m:r>
                      <a:rPr lang="es-CO" sz="24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CO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s-CO" sz="24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s-CO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O" b="1"/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8AEF5E23-2254-6D2B-DCDF-AABCABD52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309" y="1758016"/>
                <a:ext cx="3657530" cy="619760"/>
              </a:xfrm>
              <a:prstGeom prst="roundRect">
                <a:avLst/>
              </a:prstGeom>
              <a:blipFill>
                <a:blip r:embed="rId4"/>
                <a:stretch>
                  <a:fillRect b="-7547"/>
                </a:stretch>
              </a:blipFill>
              <a:ln>
                <a:solidFill>
                  <a:srgbClr val="7AB16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4582973-B567-94B1-C220-92467C04FD82}"/>
              </a:ext>
            </a:extLst>
          </p:cNvPr>
          <p:cNvSpPr/>
          <p:nvPr/>
        </p:nvSpPr>
        <p:spPr>
          <a:xfrm>
            <a:off x="7894388" y="1758015"/>
            <a:ext cx="4063856" cy="2539785"/>
          </a:xfrm>
          <a:prstGeom prst="roundRect">
            <a:avLst/>
          </a:prstGeom>
          <a:noFill/>
          <a:ln>
            <a:solidFill>
              <a:srgbClr val="7AB1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76DF3D49-FF3A-1AFA-7ECF-887E482ABF0D}"/>
                  </a:ext>
                </a:extLst>
              </p:cNvPr>
              <p:cNvSpPr/>
              <p:nvPr/>
            </p:nvSpPr>
            <p:spPr>
              <a:xfrm>
                <a:off x="7894387" y="1752936"/>
                <a:ext cx="4063857" cy="624840"/>
              </a:xfrm>
              <a:prstGeom prst="roundRect">
                <a:avLst/>
              </a:prstGeom>
              <a:solidFill>
                <a:srgbClr val="7AB165"/>
              </a:solidFill>
              <a:ln>
                <a:solidFill>
                  <a:srgbClr val="7AB1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2400" b="1"/>
                  <a:t>Exogenous </a:t>
                </a:r>
                <a:r>
                  <a:rPr lang="es-CO" sz="2400" b="1" err="1"/>
                  <a:t>Information</a:t>
                </a:r>
                <a:r>
                  <a:rPr lang="es-CO" sz="2400" b="1"/>
                  <a:t> </a:t>
                </a:r>
                <a14:m>
                  <m:oMath xmlns:m="http://schemas.openxmlformats.org/officeDocument/2006/math">
                    <m:r>
                      <a:rPr lang="es-CO" sz="24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CO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4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s-CO" sz="24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s-CO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O" sz="2400" b="1"/>
              </a:p>
            </p:txBody>
          </p:sp>
        </mc:Choice>
        <mc:Fallback xmlns=""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76DF3D49-FF3A-1AFA-7ECF-887E482AB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387" y="1752936"/>
                <a:ext cx="4063857" cy="624840"/>
              </a:xfrm>
              <a:prstGeom prst="roundRect">
                <a:avLst/>
              </a:prstGeom>
              <a:blipFill>
                <a:blip r:embed="rId5"/>
                <a:stretch>
                  <a:fillRect b="-6604"/>
                </a:stretch>
              </a:blipFill>
              <a:ln>
                <a:solidFill>
                  <a:srgbClr val="7AB16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5AA1A928-A172-3C0C-371F-5231BF94961C}"/>
              </a:ext>
            </a:extLst>
          </p:cNvPr>
          <p:cNvSpPr txBox="1"/>
          <p:nvPr/>
        </p:nvSpPr>
        <p:spPr bwMode="auto">
          <a:xfrm>
            <a:off x="8036559" y="2520139"/>
            <a:ext cx="375933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400" dirty="0" err="1">
                <a:solidFill>
                  <a:schemeClr val="tx1"/>
                </a:solidFill>
              </a:rPr>
              <a:t>Stochastic</a:t>
            </a:r>
            <a:r>
              <a:rPr lang="es-CO" sz="2400" dirty="0">
                <a:solidFill>
                  <a:schemeClr val="tx1"/>
                </a:solidFill>
              </a:rPr>
              <a:t> </a:t>
            </a:r>
            <a:r>
              <a:rPr lang="es-CO" sz="2400" dirty="0" err="1">
                <a:solidFill>
                  <a:schemeClr val="tx1"/>
                </a:solidFill>
              </a:rPr>
              <a:t>phenomena</a:t>
            </a:r>
            <a:r>
              <a:rPr lang="es-CO" sz="2400" dirty="0">
                <a:solidFill>
                  <a:schemeClr val="tx1"/>
                </a:solidFill>
              </a:rPr>
              <a:t> </a:t>
            </a:r>
            <a:r>
              <a:rPr lang="es-CO" sz="2400" dirty="0" err="1">
                <a:solidFill>
                  <a:schemeClr val="tx1"/>
                </a:solidFill>
              </a:rPr>
              <a:t>realizations</a:t>
            </a:r>
            <a:r>
              <a:rPr lang="es-CO" sz="2400" dirty="0">
                <a:solidFill>
                  <a:schemeClr val="tx1"/>
                </a:solidFill>
              </a:rPr>
              <a:t>:</a:t>
            </a:r>
          </a:p>
          <a:p>
            <a:pPr marL="342900" indent="-342900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s-CO" sz="2400" dirty="0" err="1">
                <a:solidFill>
                  <a:schemeClr val="tx1"/>
                </a:solidFill>
              </a:rPr>
              <a:t>Demand</a:t>
            </a:r>
            <a:endParaRPr lang="es-CO" sz="2400" dirty="0">
              <a:solidFill>
                <a:schemeClr val="tx1"/>
              </a:solidFill>
            </a:endParaRPr>
          </a:p>
          <a:p>
            <a:pPr marL="342900" indent="-342900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s-CO" sz="2400" dirty="0" err="1"/>
              <a:t>Available</a:t>
            </a:r>
            <a:r>
              <a:rPr lang="es-CO" sz="2400" dirty="0"/>
              <a:t> </a:t>
            </a:r>
            <a:r>
              <a:rPr lang="es-CO" sz="2400" dirty="0" err="1"/>
              <a:t>quantities</a:t>
            </a:r>
            <a:endParaRPr lang="es-CO" sz="2400" dirty="0">
              <a:solidFill>
                <a:schemeClr val="tx1"/>
              </a:solidFill>
            </a:endParaRPr>
          </a:p>
        </p:txBody>
      </p:sp>
      <p:sp>
        <p:nvSpPr>
          <p:cNvPr id="31" name="Marcador de texto 4">
            <a:extLst>
              <a:ext uri="{FF2B5EF4-FFF2-40B4-BE49-F238E27FC236}">
                <a16:creationId xmlns:a16="http://schemas.microsoft.com/office/drawing/2014/main" id="{CD65CCDF-37D1-57DE-0676-2115C97C2DBA}"/>
              </a:ext>
            </a:extLst>
          </p:cNvPr>
          <p:cNvSpPr txBox="1">
            <a:spLocks/>
          </p:cNvSpPr>
          <p:nvPr/>
        </p:nvSpPr>
        <p:spPr>
          <a:xfrm>
            <a:off x="2796712" y="5497056"/>
            <a:ext cx="2984362" cy="877086"/>
          </a:xfrm>
          <a:prstGeom prst="rect">
            <a:avLst/>
          </a:prstGeom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lr>
                <a:srgbClr val="BF8700"/>
              </a:buClr>
              <a:buFont typeface="Wingdings" panose="05000000000000000000" pitchFamily="2" charset="2"/>
              <a:buChar char="§"/>
            </a:pPr>
            <a:r>
              <a:rPr lang="en-US"/>
              <a:t>Purchase cost</a:t>
            </a:r>
          </a:p>
          <a:p>
            <a:pPr marL="342900" indent="-342900" algn="l">
              <a:buClr>
                <a:srgbClr val="BF8700"/>
              </a:buClr>
              <a:buFont typeface="Wingdings" panose="05000000000000000000" pitchFamily="2" charset="2"/>
              <a:buChar char="§"/>
            </a:pPr>
            <a:r>
              <a:rPr lang="en-US"/>
              <a:t>Routing cost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3253E62E-51FA-D812-F779-1D7E95395A6C}"/>
                  </a:ext>
                </a:extLst>
              </p:cNvPr>
              <p:cNvSpPr/>
              <p:nvPr/>
            </p:nvSpPr>
            <p:spPr>
              <a:xfrm>
                <a:off x="2796712" y="4813936"/>
                <a:ext cx="5968724" cy="683120"/>
              </a:xfrm>
              <a:prstGeom prst="roundRect">
                <a:avLst/>
              </a:prstGeom>
              <a:solidFill>
                <a:srgbClr val="BF8700"/>
              </a:solidFill>
              <a:ln>
                <a:solidFill>
                  <a:srgbClr val="BF87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Cost Function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CO" sz="2400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400" b="1"/>
              </a:p>
            </p:txBody>
          </p:sp>
        </mc:Choice>
        <mc:Fallback xmlns=""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3253E62E-51FA-D812-F779-1D7E95395A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712" y="4813936"/>
                <a:ext cx="5968724" cy="683120"/>
              </a:xfrm>
              <a:prstGeom prst="roundRect">
                <a:avLst/>
              </a:prstGeom>
              <a:blipFill>
                <a:blip r:embed="rId6"/>
                <a:stretch>
                  <a:fillRect b="-2586"/>
                </a:stretch>
              </a:blipFill>
              <a:ln>
                <a:solidFill>
                  <a:srgbClr val="BF87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39233EE6-BBA9-E316-CA70-E3042E301253}"/>
              </a:ext>
            </a:extLst>
          </p:cNvPr>
          <p:cNvCxnSpPr>
            <a:cxnSpLocks/>
            <a:stCxn id="5" idx="2"/>
            <a:endCxn id="33" idx="1"/>
          </p:cNvCxnSpPr>
          <p:nvPr/>
        </p:nvCxnSpPr>
        <p:spPr>
          <a:xfrm rot="16200000" flipH="1">
            <a:off x="1684263" y="4564329"/>
            <a:ext cx="1378978" cy="845920"/>
          </a:xfrm>
          <a:prstGeom prst="bentConnector2">
            <a:avLst/>
          </a:prstGeom>
          <a:ln>
            <a:solidFill>
              <a:srgbClr val="BF8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E6E0F77-6393-A6A0-1B95-EDE130262474}"/>
              </a:ext>
            </a:extLst>
          </p:cNvPr>
          <p:cNvCxnSpPr>
            <a:cxnSpLocks/>
            <a:stCxn id="7" idx="2"/>
            <a:endCxn id="32" idx="0"/>
          </p:cNvCxnSpPr>
          <p:nvPr/>
        </p:nvCxnSpPr>
        <p:spPr>
          <a:xfrm flipH="1">
            <a:off x="5781074" y="3835835"/>
            <a:ext cx="1" cy="978101"/>
          </a:xfrm>
          <a:prstGeom prst="straightConnector1">
            <a:avLst/>
          </a:prstGeom>
          <a:ln>
            <a:solidFill>
              <a:srgbClr val="BF8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1AE353D2-3226-014F-2A61-2C6D4A19AB0E}"/>
              </a:ext>
            </a:extLst>
          </p:cNvPr>
          <p:cNvCxnSpPr>
            <a:cxnSpLocks/>
            <a:stCxn id="28" idx="2"/>
            <a:endCxn id="33" idx="3"/>
          </p:cNvCxnSpPr>
          <p:nvPr/>
        </p:nvCxnSpPr>
        <p:spPr>
          <a:xfrm rot="5400000">
            <a:off x="8656387" y="4406849"/>
            <a:ext cx="1378978" cy="1160880"/>
          </a:xfrm>
          <a:prstGeom prst="bentConnector2">
            <a:avLst/>
          </a:prstGeom>
          <a:ln>
            <a:solidFill>
              <a:srgbClr val="BF8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1A24976C-F026-D7EF-904F-B7434694C2CD}"/>
              </a:ext>
            </a:extLst>
          </p:cNvPr>
          <p:cNvSpPr txBox="1">
            <a:spLocks/>
          </p:cNvSpPr>
          <p:nvPr/>
        </p:nvSpPr>
        <p:spPr>
          <a:xfrm>
            <a:off x="5781074" y="5497056"/>
            <a:ext cx="2984362" cy="877086"/>
          </a:xfrm>
          <a:prstGeom prst="rect">
            <a:avLst/>
          </a:prstGeom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lr>
                <a:srgbClr val="BF8700"/>
              </a:buClr>
              <a:buFont typeface="Wingdings" panose="05000000000000000000" pitchFamily="2" charset="2"/>
              <a:buChar char="§"/>
            </a:pPr>
            <a:r>
              <a:rPr lang="en-US"/>
              <a:t>Holding cost</a:t>
            </a:r>
          </a:p>
          <a:p>
            <a:pPr marL="342900" indent="-342900" algn="l">
              <a:buClr>
                <a:srgbClr val="BF8700"/>
              </a:buClr>
              <a:buFont typeface="Wingdings" panose="05000000000000000000" pitchFamily="2" charset="2"/>
              <a:buChar char="§"/>
            </a:pPr>
            <a:r>
              <a:rPr lang="en-US"/>
              <a:t>Backorders cost</a:t>
            </a:r>
          </a:p>
        </p:txBody>
      </p:sp>
      <p:sp>
        <p:nvSpPr>
          <p:cNvPr id="8" name="Marcador de texto 4">
            <a:extLst>
              <a:ext uri="{FF2B5EF4-FFF2-40B4-BE49-F238E27FC236}">
                <a16:creationId xmlns:a16="http://schemas.microsoft.com/office/drawing/2014/main" id="{57257E51-D1CF-4258-7485-BDADDC3E1770}"/>
              </a:ext>
            </a:extLst>
          </p:cNvPr>
          <p:cNvSpPr txBox="1">
            <a:spLocks/>
          </p:cNvSpPr>
          <p:nvPr/>
        </p:nvSpPr>
        <p:spPr>
          <a:xfrm>
            <a:off x="233823" y="1089782"/>
            <a:ext cx="5968724" cy="550005"/>
          </a:xfrm>
          <a:prstGeom prst="rect">
            <a:avLst/>
          </a:prstGeom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/>
              <a:t>Unified Stochastic Optimization Framework</a:t>
            </a:r>
          </a:p>
          <a:p>
            <a:pPr algn="l"/>
            <a:endParaRPr lang="en-US" b="1" dirty="0"/>
          </a:p>
          <a:p>
            <a:pPr algn="l"/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8893D5-C3A1-64B9-F6D4-0F747BC8B93E}"/>
              </a:ext>
            </a:extLst>
          </p:cNvPr>
          <p:cNvSpPr txBox="1"/>
          <p:nvPr/>
        </p:nvSpPr>
        <p:spPr bwMode="auto">
          <a:xfrm>
            <a:off x="11808372" y="6420891"/>
            <a:ext cx="3075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/>
              <a:t>6</a:t>
            </a:r>
            <a:endParaRPr lang="en-US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568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917BA3A-B53B-2181-34C8-9AFA63C77B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Computational implementation of the model: Environment</a:t>
            </a:r>
          </a:p>
          <a:p>
            <a:endParaRPr lang="en-US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/>
              <a:t>Computational tool: Python 3.10.4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/>
              <a:t>Under </a:t>
            </a:r>
            <a:r>
              <a:rPr lang="en-US" err="1"/>
              <a:t>OpenAI</a:t>
            </a:r>
            <a:r>
              <a:rPr lang="en-US"/>
              <a:t> gym class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/>
              <a:t>Simulates the system’s dynamics under the Decision Process Model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/>
              <a:t>Emulates the transition and reward functions</a:t>
            </a:r>
          </a:p>
        </p:txBody>
      </p:sp>
      <p:sp>
        <p:nvSpPr>
          <p:cNvPr id="6" name="Título 2">
            <a:extLst>
              <a:ext uri="{FF2B5EF4-FFF2-40B4-BE49-F238E27FC236}">
                <a16:creationId xmlns:a16="http://schemas.microsoft.com/office/drawing/2014/main" id="{425D97A8-4481-AAFC-8B46-8DD6A777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85" y="157082"/>
            <a:ext cx="5856962" cy="550005"/>
          </a:xfrm>
        </p:spPr>
        <p:txBody>
          <a:bodyPr/>
          <a:lstStyle/>
          <a:p>
            <a:r>
              <a:rPr lang="en-US" sz="3200"/>
              <a:t>Python Environment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237DE2-AB4C-F406-E350-4A09C57A676F}"/>
              </a:ext>
            </a:extLst>
          </p:cNvPr>
          <p:cNvSpPr txBox="1"/>
          <p:nvPr/>
        </p:nvSpPr>
        <p:spPr bwMode="auto">
          <a:xfrm>
            <a:off x="11808372" y="6420891"/>
            <a:ext cx="3075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tx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968160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2">
            <a:extLst>
              <a:ext uri="{FF2B5EF4-FFF2-40B4-BE49-F238E27FC236}">
                <a16:creationId xmlns:a16="http://schemas.microsoft.com/office/drawing/2014/main" id="{425D97A8-4481-AAFC-8B46-8DD6A777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85" y="157082"/>
            <a:ext cx="5856962" cy="550005"/>
          </a:xfrm>
        </p:spPr>
        <p:txBody>
          <a:bodyPr/>
          <a:lstStyle/>
          <a:p>
            <a:r>
              <a:rPr lang="en-US" sz="3200"/>
              <a:t>Python Environment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14602B-C993-6ECA-AD8C-7A841A997F03}"/>
              </a:ext>
            </a:extLst>
          </p:cNvPr>
          <p:cNvSpPr txBox="1"/>
          <p:nvPr/>
        </p:nvSpPr>
        <p:spPr bwMode="auto">
          <a:xfrm>
            <a:off x="4282051" y="2583092"/>
            <a:ext cx="3241964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555AFF"/>
              </a:buClr>
              <a:buFont typeface="Wingdings" panose="05000000000000000000" pitchFamily="2" charset="2"/>
              <a:buChar char="§"/>
            </a:pPr>
            <a:r>
              <a:rPr lang="en-US" sz="2000">
                <a:solidFill>
                  <a:schemeClr val="tx1"/>
                </a:solidFill>
              </a:rPr>
              <a:t>Parameters’ distributions</a:t>
            </a:r>
          </a:p>
          <a:p>
            <a:pPr marL="342900" indent="-342900">
              <a:buClr>
                <a:srgbClr val="555AFF"/>
              </a:buClr>
              <a:buFont typeface="Wingdings" panose="05000000000000000000" pitchFamily="2" charset="2"/>
              <a:buChar char="§"/>
            </a:pPr>
            <a:endParaRPr lang="en-US" sz="2000">
              <a:solidFill>
                <a:schemeClr val="tx1"/>
              </a:solidFill>
            </a:endParaRPr>
          </a:p>
          <a:p>
            <a:pPr marL="342900" indent="-342900">
              <a:buClr>
                <a:srgbClr val="555AFF"/>
              </a:buClr>
              <a:buFont typeface="Wingdings" panose="05000000000000000000" pitchFamily="2" charset="2"/>
              <a:buChar char="§"/>
            </a:pPr>
            <a:r>
              <a:rPr lang="en-US" sz="2000">
                <a:solidFill>
                  <a:schemeClr val="tx1"/>
                </a:solidFill>
              </a:rPr>
              <a:t>Expected service level analysis</a:t>
            </a:r>
            <a:endParaRPr lang="en-US" sz="2000"/>
          </a:p>
          <a:p>
            <a:pPr marL="342900" indent="-342900">
              <a:buClr>
                <a:srgbClr val="555AFF"/>
              </a:buClr>
              <a:buFont typeface="Wingdings" panose="05000000000000000000" pitchFamily="2" charset="2"/>
              <a:buChar char="§"/>
            </a:pPr>
            <a:endParaRPr lang="en-US" sz="2000"/>
          </a:p>
          <a:p>
            <a:pPr marL="342900" indent="-342900">
              <a:buClr>
                <a:srgbClr val="555AFF"/>
              </a:buClr>
              <a:buFont typeface="Wingdings" panose="05000000000000000000" pitchFamily="2" charset="2"/>
              <a:buChar char="§"/>
            </a:pPr>
            <a:r>
              <a:rPr lang="en-US" sz="2000"/>
              <a:t>Replicability</a:t>
            </a:r>
          </a:p>
          <a:p>
            <a:pPr marL="342900" indent="-342900">
              <a:buClr>
                <a:srgbClr val="555AFF"/>
              </a:buClr>
              <a:buFont typeface="Wingdings" panose="05000000000000000000" pitchFamily="2" charset="2"/>
              <a:buChar char="§"/>
            </a:pPr>
            <a:endParaRPr lang="en-US" sz="20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6E7941-AC11-49E3-A67B-6CF7F448D202}"/>
              </a:ext>
            </a:extLst>
          </p:cNvPr>
          <p:cNvSpPr/>
          <p:nvPr/>
        </p:nvSpPr>
        <p:spPr>
          <a:xfrm>
            <a:off x="345585" y="1137920"/>
            <a:ext cx="11460336" cy="812800"/>
          </a:xfrm>
          <a:prstGeom prst="roundRect">
            <a:avLst/>
          </a:prstGeom>
          <a:solidFill>
            <a:srgbClr val="555AFF"/>
          </a:solidFill>
          <a:ln>
            <a:solidFill>
              <a:srgbClr val="555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err="1">
                <a:solidFill>
                  <a:schemeClr val="bg1"/>
                </a:solidFill>
              </a:rPr>
              <a:t>Environment</a:t>
            </a:r>
            <a:r>
              <a:rPr lang="es-CO" sz="2400" b="1">
                <a:solidFill>
                  <a:schemeClr val="bg1"/>
                </a:solidFill>
              </a:rPr>
              <a:t> </a:t>
            </a:r>
            <a:r>
              <a:rPr lang="es-CO" sz="2400" b="1" err="1">
                <a:solidFill>
                  <a:schemeClr val="bg1"/>
                </a:solidFill>
              </a:rPr>
              <a:t>main</a:t>
            </a:r>
            <a:r>
              <a:rPr lang="es-CO" sz="2400" b="1">
                <a:solidFill>
                  <a:schemeClr val="bg1"/>
                </a:solidFill>
              </a:rPr>
              <a:t> </a:t>
            </a:r>
            <a:r>
              <a:rPr lang="es-CO" sz="2400" b="1" err="1">
                <a:solidFill>
                  <a:schemeClr val="bg1"/>
                </a:solidFill>
              </a:rPr>
              <a:t>aspects</a:t>
            </a:r>
            <a:endParaRPr lang="es-CO" sz="2400" b="1">
              <a:solidFill>
                <a:schemeClr val="bg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7ABC8A-41F6-6F4F-CF04-17D2D5F56F0A}"/>
              </a:ext>
            </a:extLst>
          </p:cNvPr>
          <p:cNvSpPr/>
          <p:nvPr/>
        </p:nvSpPr>
        <p:spPr>
          <a:xfrm>
            <a:off x="355742" y="1266141"/>
            <a:ext cx="11490673" cy="5119422"/>
          </a:xfrm>
          <a:prstGeom prst="roundRect">
            <a:avLst>
              <a:gd name="adj" fmla="val 8308"/>
            </a:avLst>
          </a:prstGeom>
          <a:noFill/>
          <a:ln>
            <a:solidFill>
              <a:srgbClr val="555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 b="1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8CEE4D7-5030-ED3E-18E5-2FB7991A892E}"/>
              </a:ext>
            </a:extLst>
          </p:cNvPr>
          <p:cNvSpPr/>
          <p:nvPr/>
        </p:nvSpPr>
        <p:spPr>
          <a:xfrm>
            <a:off x="345582" y="1137921"/>
            <a:ext cx="3586338" cy="5247642"/>
          </a:xfrm>
          <a:prstGeom prst="roundRect">
            <a:avLst>
              <a:gd name="adj" fmla="val 12701"/>
            </a:avLst>
          </a:prstGeom>
          <a:noFill/>
          <a:ln>
            <a:solidFill>
              <a:srgbClr val="555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AC9CAEF-B721-7D06-DEF9-1BBE41E32BD7}"/>
              </a:ext>
            </a:extLst>
          </p:cNvPr>
          <p:cNvSpPr/>
          <p:nvPr/>
        </p:nvSpPr>
        <p:spPr>
          <a:xfrm>
            <a:off x="356442" y="1137919"/>
            <a:ext cx="3575478" cy="3769362"/>
          </a:xfrm>
          <a:prstGeom prst="roundRect">
            <a:avLst>
              <a:gd name="adj" fmla="val 12701"/>
            </a:avLst>
          </a:prstGeom>
          <a:noFill/>
          <a:ln>
            <a:solidFill>
              <a:srgbClr val="555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938B3BF-67F5-54E6-F471-28AD768CB5DF}"/>
              </a:ext>
            </a:extLst>
          </p:cNvPr>
          <p:cNvSpPr/>
          <p:nvPr/>
        </p:nvSpPr>
        <p:spPr>
          <a:xfrm>
            <a:off x="345582" y="1137918"/>
            <a:ext cx="3586338" cy="2291081"/>
          </a:xfrm>
          <a:prstGeom prst="roundRect">
            <a:avLst>
              <a:gd name="adj" fmla="val 12701"/>
            </a:avLst>
          </a:prstGeom>
          <a:solidFill>
            <a:srgbClr val="555AFF"/>
          </a:solidFill>
          <a:ln>
            <a:solidFill>
              <a:srgbClr val="555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44F7DC-8FF4-0236-75F3-96C134360C78}"/>
              </a:ext>
            </a:extLst>
          </p:cNvPr>
          <p:cNvSpPr txBox="1"/>
          <p:nvPr/>
        </p:nvSpPr>
        <p:spPr bwMode="auto">
          <a:xfrm>
            <a:off x="345582" y="2484082"/>
            <a:ext cx="358633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000">
                <a:solidFill>
                  <a:schemeClr val="bg1"/>
                </a:solidFill>
              </a:rPr>
              <a:t>Complete </a:t>
            </a:r>
            <a:r>
              <a:rPr lang="es-CO" sz="2000" err="1">
                <a:solidFill>
                  <a:schemeClr val="bg1"/>
                </a:solidFill>
              </a:rPr>
              <a:t>instance</a:t>
            </a:r>
            <a:r>
              <a:rPr lang="es-CO" sz="2000">
                <a:solidFill>
                  <a:schemeClr val="bg1"/>
                </a:solidFill>
              </a:rPr>
              <a:t> </a:t>
            </a:r>
            <a:r>
              <a:rPr lang="es-CO" sz="2000" err="1">
                <a:solidFill>
                  <a:schemeClr val="bg1"/>
                </a:solidFill>
              </a:rPr>
              <a:t>generation</a:t>
            </a:r>
            <a:endParaRPr lang="es-CO" sz="2000">
              <a:solidFill>
                <a:schemeClr val="bg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67D1122-35CE-93A1-8496-CB255BD0E543}"/>
              </a:ext>
            </a:extLst>
          </p:cNvPr>
          <p:cNvCxnSpPr>
            <a:cxnSpLocks/>
          </p:cNvCxnSpPr>
          <p:nvPr/>
        </p:nvCxnSpPr>
        <p:spPr>
          <a:xfrm flipH="1">
            <a:off x="355742" y="1971040"/>
            <a:ext cx="35863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8B92B14-B85B-69D3-0B9E-F70E6951DF98}"/>
              </a:ext>
            </a:extLst>
          </p:cNvPr>
          <p:cNvSpPr txBox="1"/>
          <p:nvPr/>
        </p:nvSpPr>
        <p:spPr bwMode="auto">
          <a:xfrm>
            <a:off x="345582" y="3748190"/>
            <a:ext cx="35863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000" err="1"/>
              <a:t>Facilitates</a:t>
            </a:r>
            <a:r>
              <a:rPr lang="es-CO" sz="2000"/>
              <a:t> </a:t>
            </a:r>
            <a:r>
              <a:rPr lang="es-CO" sz="2000" err="1"/>
              <a:t>experimenting</a:t>
            </a:r>
            <a:r>
              <a:rPr lang="es-CO" sz="2000"/>
              <a:t> </a:t>
            </a:r>
            <a:r>
              <a:rPr lang="es-CO" sz="2000" err="1"/>
              <a:t>on</a:t>
            </a:r>
            <a:r>
              <a:rPr lang="es-CO" sz="2000"/>
              <a:t> </a:t>
            </a:r>
            <a:r>
              <a:rPr lang="es-CO" sz="2000" err="1"/>
              <a:t>the</a:t>
            </a:r>
            <a:r>
              <a:rPr lang="es-CO" sz="2000"/>
              <a:t> </a:t>
            </a:r>
            <a:r>
              <a:rPr lang="es-CO" sz="2000" err="1"/>
              <a:t>system</a:t>
            </a:r>
            <a:endParaRPr lang="es-CO" sz="2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1FB664-0E5E-4B1D-57A1-B57294C2C822}"/>
              </a:ext>
            </a:extLst>
          </p:cNvPr>
          <p:cNvSpPr txBox="1"/>
          <p:nvPr/>
        </p:nvSpPr>
        <p:spPr bwMode="auto">
          <a:xfrm>
            <a:off x="358145" y="5380360"/>
            <a:ext cx="358633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000" err="1"/>
              <a:t>Decision</a:t>
            </a:r>
            <a:r>
              <a:rPr lang="es-CO" sz="2000"/>
              <a:t> </a:t>
            </a:r>
            <a:r>
              <a:rPr lang="es-CO" sz="2000" err="1"/>
              <a:t>Analytics</a:t>
            </a:r>
            <a:endParaRPr lang="es-CO" sz="2000"/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F409EC6E-D990-7C30-B402-2EEA9A904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517" y="2170380"/>
            <a:ext cx="3332334" cy="3808382"/>
          </a:xfrm>
          <a:prstGeom prst="rect">
            <a:avLst/>
          </a:prstGeom>
          <a:ln>
            <a:solidFill>
              <a:srgbClr val="555AFF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C1CB77-4CB9-2DDD-AA04-20AC03A3EF77}"/>
              </a:ext>
            </a:extLst>
          </p:cNvPr>
          <p:cNvSpPr txBox="1"/>
          <p:nvPr/>
        </p:nvSpPr>
        <p:spPr bwMode="auto">
          <a:xfrm>
            <a:off x="11808372" y="6420891"/>
            <a:ext cx="3075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tx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677938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AC9CAEF-B721-7D06-DEF9-1BBE41E32BD7}"/>
              </a:ext>
            </a:extLst>
          </p:cNvPr>
          <p:cNvSpPr/>
          <p:nvPr/>
        </p:nvSpPr>
        <p:spPr>
          <a:xfrm>
            <a:off x="345582" y="1137919"/>
            <a:ext cx="3586338" cy="3769362"/>
          </a:xfrm>
          <a:prstGeom prst="roundRect">
            <a:avLst>
              <a:gd name="adj" fmla="val 12701"/>
            </a:avLst>
          </a:prstGeom>
          <a:solidFill>
            <a:srgbClr val="555AFF"/>
          </a:solidFill>
          <a:ln>
            <a:solidFill>
              <a:srgbClr val="555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Título 2">
            <a:extLst>
              <a:ext uri="{FF2B5EF4-FFF2-40B4-BE49-F238E27FC236}">
                <a16:creationId xmlns:a16="http://schemas.microsoft.com/office/drawing/2014/main" id="{425D97A8-4481-AAFC-8B46-8DD6A777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85" y="157082"/>
            <a:ext cx="5856962" cy="550005"/>
          </a:xfrm>
        </p:spPr>
        <p:txBody>
          <a:bodyPr/>
          <a:lstStyle/>
          <a:p>
            <a:r>
              <a:rPr lang="en-US" sz="3200"/>
              <a:t>Python Environment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7ABC8A-41F6-6F4F-CF04-17D2D5F56F0A}"/>
              </a:ext>
            </a:extLst>
          </p:cNvPr>
          <p:cNvSpPr/>
          <p:nvPr/>
        </p:nvSpPr>
        <p:spPr>
          <a:xfrm>
            <a:off x="345585" y="1266141"/>
            <a:ext cx="11460336" cy="5119422"/>
          </a:xfrm>
          <a:prstGeom prst="roundRect">
            <a:avLst>
              <a:gd name="adj" fmla="val 8308"/>
            </a:avLst>
          </a:prstGeom>
          <a:noFill/>
          <a:ln>
            <a:solidFill>
              <a:srgbClr val="555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 b="1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8CEE4D7-5030-ED3E-18E5-2FB7991A892E}"/>
              </a:ext>
            </a:extLst>
          </p:cNvPr>
          <p:cNvSpPr/>
          <p:nvPr/>
        </p:nvSpPr>
        <p:spPr>
          <a:xfrm>
            <a:off x="345582" y="1137921"/>
            <a:ext cx="3586338" cy="5247642"/>
          </a:xfrm>
          <a:prstGeom prst="roundRect">
            <a:avLst>
              <a:gd name="adj" fmla="val 12701"/>
            </a:avLst>
          </a:prstGeom>
          <a:noFill/>
          <a:ln>
            <a:solidFill>
              <a:srgbClr val="555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938B3BF-67F5-54E6-F471-28AD768CB5DF}"/>
              </a:ext>
            </a:extLst>
          </p:cNvPr>
          <p:cNvSpPr/>
          <p:nvPr/>
        </p:nvSpPr>
        <p:spPr>
          <a:xfrm>
            <a:off x="345582" y="1137918"/>
            <a:ext cx="3586338" cy="2291081"/>
          </a:xfrm>
          <a:prstGeom prst="roundRect">
            <a:avLst>
              <a:gd name="adj" fmla="val 12701"/>
            </a:avLst>
          </a:prstGeom>
          <a:solidFill>
            <a:schemeClr val="bg1"/>
          </a:solidFill>
          <a:ln>
            <a:solidFill>
              <a:srgbClr val="555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44F7DC-8FF4-0236-75F3-96C134360C78}"/>
              </a:ext>
            </a:extLst>
          </p:cNvPr>
          <p:cNvSpPr txBox="1"/>
          <p:nvPr/>
        </p:nvSpPr>
        <p:spPr bwMode="auto">
          <a:xfrm>
            <a:off x="345582" y="2484082"/>
            <a:ext cx="358633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000"/>
              <a:t>Complete </a:t>
            </a:r>
            <a:r>
              <a:rPr lang="es-CO" sz="2000" err="1"/>
              <a:t>instance</a:t>
            </a:r>
            <a:r>
              <a:rPr lang="es-CO" sz="2000"/>
              <a:t> </a:t>
            </a:r>
            <a:r>
              <a:rPr lang="es-CO" sz="2000" err="1"/>
              <a:t>generation</a:t>
            </a:r>
            <a:endParaRPr lang="es-CO" sz="200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67D1122-35CE-93A1-8496-CB255BD0E543}"/>
              </a:ext>
            </a:extLst>
          </p:cNvPr>
          <p:cNvCxnSpPr>
            <a:cxnSpLocks/>
          </p:cNvCxnSpPr>
          <p:nvPr/>
        </p:nvCxnSpPr>
        <p:spPr>
          <a:xfrm flipH="1">
            <a:off x="355742" y="1971040"/>
            <a:ext cx="35863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8B92B14-B85B-69D3-0B9E-F70E6951DF98}"/>
              </a:ext>
            </a:extLst>
          </p:cNvPr>
          <p:cNvSpPr txBox="1"/>
          <p:nvPr/>
        </p:nvSpPr>
        <p:spPr bwMode="auto">
          <a:xfrm>
            <a:off x="345582" y="3748190"/>
            <a:ext cx="35863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000" err="1">
                <a:solidFill>
                  <a:schemeClr val="bg1"/>
                </a:solidFill>
              </a:rPr>
              <a:t>Facilitates</a:t>
            </a:r>
            <a:r>
              <a:rPr lang="es-CO" sz="2000">
                <a:solidFill>
                  <a:schemeClr val="bg1"/>
                </a:solidFill>
              </a:rPr>
              <a:t> </a:t>
            </a:r>
            <a:r>
              <a:rPr lang="es-CO" sz="2000" err="1">
                <a:solidFill>
                  <a:schemeClr val="bg1"/>
                </a:solidFill>
              </a:rPr>
              <a:t>experimenting</a:t>
            </a:r>
            <a:r>
              <a:rPr lang="es-CO" sz="2000">
                <a:solidFill>
                  <a:schemeClr val="bg1"/>
                </a:solidFill>
              </a:rPr>
              <a:t> </a:t>
            </a:r>
            <a:r>
              <a:rPr lang="es-CO" sz="2000" err="1">
                <a:solidFill>
                  <a:schemeClr val="bg1"/>
                </a:solidFill>
              </a:rPr>
              <a:t>on</a:t>
            </a:r>
            <a:r>
              <a:rPr lang="es-CO" sz="2000">
                <a:solidFill>
                  <a:schemeClr val="bg1"/>
                </a:solidFill>
              </a:rPr>
              <a:t> </a:t>
            </a:r>
            <a:r>
              <a:rPr lang="es-CO" sz="2000" err="1">
                <a:solidFill>
                  <a:schemeClr val="bg1"/>
                </a:solidFill>
              </a:rPr>
              <a:t>the</a:t>
            </a:r>
            <a:r>
              <a:rPr lang="es-CO" sz="2000">
                <a:solidFill>
                  <a:schemeClr val="bg1"/>
                </a:solidFill>
              </a:rPr>
              <a:t> </a:t>
            </a:r>
            <a:r>
              <a:rPr lang="es-CO" sz="2000" err="1">
                <a:solidFill>
                  <a:schemeClr val="bg1"/>
                </a:solidFill>
              </a:rPr>
              <a:t>system</a:t>
            </a:r>
            <a:endParaRPr lang="es-CO" sz="200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1FB664-0E5E-4B1D-57A1-B57294C2C822}"/>
              </a:ext>
            </a:extLst>
          </p:cNvPr>
          <p:cNvSpPr txBox="1"/>
          <p:nvPr/>
        </p:nvSpPr>
        <p:spPr bwMode="auto">
          <a:xfrm>
            <a:off x="358145" y="5380360"/>
            <a:ext cx="358633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000" err="1"/>
              <a:t>Decision</a:t>
            </a:r>
            <a:r>
              <a:rPr lang="es-CO" sz="2000"/>
              <a:t> </a:t>
            </a:r>
            <a:r>
              <a:rPr lang="es-CO" sz="2000" err="1"/>
              <a:t>Analytics</a:t>
            </a:r>
            <a:endParaRPr lang="es-CO" sz="20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6E7941-AC11-49E3-A67B-6CF7F448D202}"/>
              </a:ext>
            </a:extLst>
          </p:cNvPr>
          <p:cNvSpPr/>
          <p:nvPr/>
        </p:nvSpPr>
        <p:spPr>
          <a:xfrm>
            <a:off x="345585" y="1137920"/>
            <a:ext cx="11460336" cy="812800"/>
          </a:xfrm>
          <a:prstGeom prst="roundRect">
            <a:avLst/>
          </a:prstGeom>
          <a:solidFill>
            <a:srgbClr val="555AFF"/>
          </a:solidFill>
          <a:ln>
            <a:solidFill>
              <a:srgbClr val="555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err="1">
                <a:solidFill>
                  <a:schemeClr val="bg1"/>
                </a:solidFill>
              </a:rPr>
              <a:t>Environment</a:t>
            </a:r>
            <a:r>
              <a:rPr lang="es-CO" sz="2400" b="1">
                <a:solidFill>
                  <a:schemeClr val="bg1"/>
                </a:solidFill>
              </a:rPr>
              <a:t> </a:t>
            </a:r>
            <a:r>
              <a:rPr lang="es-CO" sz="2400" b="1" err="1">
                <a:solidFill>
                  <a:schemeClr val="bg1"/>
                </a:solidFill>
              </a:rPr>
              <a:t>main</a:t>
            </a:r>
            <a:r>
              <a:rPr lang="es-CO" sz="2400" b="1">
                <a:solidFill>
                  <a:schemeClr val="bg1"/>
                </a:solidFill>
              </a:rPr>
              <a:t> </a:t>
            </a:r>
            <a:r>
              <a:rPr lang="es-CO" sz="2400" b="1" err="1">
                <a:solidFill>
                  <a:schemeClr val="bg1"/>
                </a:solidFill>
              </a:rPr>
              <a:t>aspects</a:t>
            </a:r>
            <a:endParaRPr lang="es-CO" sz="2400" b="1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9DE5FC-30C6-9268-F8FC-68533B23CE25}"/>
              </a:ext>
            </a:extLst>
          </p:cNvPr>
          <p:cNvSpPr/>
          <p:nvPr/>
        </p:nvSpPr>
        <p:spPr>
          <a:xfrm>
            <a:off x="7096511" y="3595560"/>
            <a:ext cx="1666078" cy="7995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Environment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F3C7293-0324-0A87-80EB-FD06D0051F32}"/>
              </a:ext>
            </a:extLst>
          </p:cNvPr>
          <p:cNvCxnSpPr>
            <a:cxnSpLocks/>
          </p:cNvCxnSpPr>
          <p:nvPr/>
        </p:nvCxnSpPr>
        <p:spPr>
          <a:xfrm>
            <a:off x="7458480" y="3017732"/>
            <a:ext cx="0" cy="570833"/>
          </a:xfrm>
          <a:prstGeom prst="straightConnector1">
            <a:avLst/>
          </a:prstGeom>
          <a:ln>
            <a:solidFill>
              <a:srgbClr val="555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AB3FF7-463E-282B-AE0F-F159B0F8B5D6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6620257" y="3995329"/>
            <a:ext cx="476254" cy="0"/>
          </a:xfrm>
          <a:prstGeom prst="straightConnector1">
            <a:avLst/>
          </a:prstGeom>
          <a:ln>
            <a:solidFill>
              <a:srgbClr val="555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DB5C4D3-59D2-87D4-D59E-C32CCF64EA5D}"/>
              </a:ext>
            </a:extLst>
          </p:cNvPr>
          <p:cNvSpPr txBox="1"/>
          <p:nvPr/>
        </p:nvSpPr>
        <p:spPr>
          <a:xfrm>
            <a:off x="6424895" y="2369922"/>
            <a:ext cx="1309291" cy="646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Instance generator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8F1E97-F7DB-0DA5-9ED7-C070AAD02A9C}"/>
              </a:ext>
            </a:extLst>
          </p:cNvPr>
          <p:cNvSpPr txBox="1"/>
          <p:nvPr/>
        </p:nvSpPr>
        <p:spPr>
          <a:xfrm>
            <a:off x="7136912" y="5324856"/>
            <a:ext cx="15852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Policy / Agent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FC9B02-51A1-8578-452A-ED564D1DC559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8722186" y="5509522"/>
            <a:ext cx="916501" cy="0"/>
          </a:xfrm>
          <a:prstGeom prst="straightConnector1">
            <a:avLst/>
          </a:prstGeom>
          <a:ln>
            <a:solidFill>
              <a:srgbClr val="555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656129-2974-D0BF-D7EF-883F310C2DE3}"/>
              </a:ext>
            </a:extLst>
          </p:cNvPr>
          <p:cNvCxnSpPr>
            <a:cxnSpLocks/>
          </p:cNvCxnSpPr>
          <p:nvPr/>
        </p:nvCxnSpPr>
        <p:spPr>
          <a:xfrm flipV="1">
            <a:off x="9638687" y="3951603"/>
            <a:ext cx="0" cy="1557919"/>
          </a:xfrm>
          <a:prstGeom prst="line">
            <a:avLst/>
          </a:prstGeom>
          <a:ln>
            <a:solidFill>
              <a:srgbClr val="555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0D63AC9-C2DF-6B0F-6D2E-FCB4A33EED3C}"/>
              </a:ext>
            </a:extLst>
          </p:cNvPr>
          <p:cNvCxnSpPr>
            <a:cxnSpLocks/>
          </p:cNvCxnSpPr>
          <p:nvPr/>
        </p:nvCxnSpPr>
        <p:spPr>
          <a:xfrm flipH="1">
            <a:off x="8762589" y="4183344"/>
            <a:ext cx="539767" cy="0"/>
          </a:xfrm>
          <a:prstGeom prst="line">
            <a:avLst/>
          </a:prstGeom>
          <a:ln>
            <a:solidFill>
              <a:srgbClr val="555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3132C51-83A2-9040-2BB8-DB7236A1D509}"/>
              </a:ext>
            </a:extLst>
          </p:cNvPr>
          <p:cNvCxnSpPr>
            <a:cxnSpLocks/>
          </p:cNvCxnSpPr>
          <p:nvPr/>
        </p:nvCxnSpPr>
        <p:spPr>
          <a:xfrm flipH="1">
            <a:off x="8762588" y="3841758"/>
            <a:ext cx="539767" cy="0"/>
          </a:xfrm>
          <a:prstGeom prst="line">
            <a:avLst/>
          </a:prstGeom>
          <a:ln>
            <a:solidFill>
              <a:srgbClr val="555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9D72AA-1AC7-3DA8-7B67-2F7EB76F8746}"/>
              </a:ext>
            </a:extLst>
          </p:cNvPr>
          <p:cNvCxnSpPr>
            <a:cxnSpLocks/>
          </p:cNvCxnSpPr>
          <p:nvPr/>
        </p:nvCxnSpPr>
        <p:spPr>
          <a:xfrm flipV="1">
            <a:off x="9302355" y="3630005"/>
            <a:ext cx="0" cy="865078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5360BF4-AD1A-0696-4A56-5ED98A95DA63}"/>
              </a:ext>
            </a:extLst>
          </p:cNvPr>
          <p:cNvCxnSpPr>
            <a:cxnSpLocks/>
          </p:cNvCxnSpPr>
          <p:nvPr/>
        </p:nvCxnSpPr>
        <p:spPr>
          <a:xfrm flipH="1">
            <a:off x="9318121" y="3951603"/>
            <a:ext cx="320566" cy="0"/>
          </a:xfrm>
          <a:prstGeom prst="line">
            <a:avLst/>
          </a:prstGeom>
          <a:ln>
            <a:solidFill>
              <a:srgbClr val="555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3B7F77-5E88-DF29-21B1-3E870AD6609B}"/>
              </a:ext>
            </a:extLst>
          </p:cNvPr>
          <p:cNvCxnSpPr>
            <a:cxnSpLocks/>
          </p:cNvCxnSpPr>
          <p:nvPr/>
        </p:nvCxnSpPr>
        <p:spPr>
          <a:xfrm flipV="1">
            <a:off x="6620257" y="3995329"/>
            <a:ext cx="0" cy="1514193"/>
          </a:xfrm>
          <a:prstGeom prst="line">
            <a:avLst/>
          </a:prstGeom>
          <a:ln>
            <a:solidFill>
              <a:srgbClr val="555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B54BCF-F784-80C1-80B3-B25DEB72F72E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6620258" y="5509522"/>
            <a:ext cx="516654" cy="0"/>
          </a:xfrm>
          <a:prstGeom prst="line">
            <a:avLst/>
          </a:prstGeom>
          <a:ln>
            <a:solidFill>
              <a:srgbClr val="555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3F1D804-2C96-4707-01D1-F4E10E79E383}"/>
              </a:ext>
            </a:extLst>
          </p:cNvPr>
          <p:cNvCxnSpPr>
            <a:cxnSpLocks/>
          </p:cNvCxnSpPr>
          <p:nvPr/>
        </p:nvCxnSpPr>
        <p:spPr>
          <a:xfrm>
            <a:off x="8394910" y="3016252"/>
            <a:ext cx="0" cy="579308"/>
          </a:xfrm>
          <a:prstGeom prst="straightConnector1">
            <a:avLst/>
          </a:prstGeom>
          <a:ln>
            <a:solidFill>
              <a:srgbClr val="555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53FF524-2A22-D690-EA9E-EADA7E73F4F1}"/>
                  </a:ext>
                </a:extLst>
              </p:cNvPr>
              <p:cNvSpPr txBox="1"/>
              <p:nvPr/>
            </p:nvSpPr>
            <p:spPr bwMode="auto">
              <a:xfrm>
                <a:off x="9733097" y="4576673"/>
                <a:ext cx="280077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53FF524-2A22-D690-EA9E-EADA7E73F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733097" y="4576673"/>
                <a:ext cx="280077" cy="307777"/>
              </a:xfrm>
              <a:prstGeom prst="rect">
                <a:avLst/>
              </a:prstGeom>
              <a:blipFill>
                <a:blip r:embed="rId2"/>
                <a:stretch>
                  <a:fillRect l="-21739" r="-6522" b="-1600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936B3C-7171-94DB-C8A5-1DDD42347619}"/>
                  </a:ext>
                </a:extLst>
              </p:cNvPr>
              <p:cNvSpPr txBox="1"/>
              <p:nvPr/>
            </p:nvSpPr>
            <p:spPr bwMode="auto">
              <a:xfrm>
                <a:off x="6211663" y="4537342"/>
                <a:ext cx="308931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936B3C-7171-94DB-C8A5-1DDD42347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11663" y="4537342"/>
                <a:ext cx="308931" cy="307777"/>
              </a:xfrm>
              <a:prstGeom prst="rect">
                <a:avLst/>
              </a:prstGeom>
              <a:blipFill>
                <a:blip r:embed="rId3"/>
                <a:stretch>
                  <a:fillRect l="-19608" r="-5882" b="-1372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ACB1DCA-1B0C-F572-55EB-DB9DC834D74D}"/>
                  </a:ext>
                </a:extLst>
              </p:cNvPr>
              <p:cNvSpPr txBox="1"/>
              <p:nvPr/>
            </p:nvSpPr>
            <p:spPr bwMode="auto">
              <a:xfrm>
                <a:off x="8768405" y="3510046"/>
                <a:ext cx="525337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ACB1DCA-1B0C-F572-55EB-DB9DC834D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68405" y="3510046"/>
                <a:ext cx="525337" cy="307777"/>
              </a:xfrm>
              <a:prstGeom prst="rect">
                <a:avLst/>
              </a:prstGeom>
              <a:blipFill>
                <a:blip r:embed="rId4"/>
                <a:stretch>
                  <a:fillRect l="-10345" r="-3448" b="-1600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7AAD650-8194-D4EA-761D-F4E19804F395}"/>
                  </a:ext>
                </a:extLst>
              </p:cNvPr>
              <p:cNvSpPr txBox="1"/>
              <p:nvPr/>
            </p:nvSpPr>
            <p:spPr bwMode="auto">
              <a:xfrm>
                <a:off x="8771834" y="4181663"/>
                <a:ext cx="559512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7AAD650-8194-D4EA-761D-F4E19804F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71834" y="4181663"/>
                <a:ext cx="559512" cy="307777"/>
              </a:xfrm>
              <a:prstGeom prst="rect">
                <a:avLst/>
              </a:prstGeom>
              <a:blipFill>
                <a:blip r:embed="rId5"/>
                <a:stretch>
                  <a:fillRect l="-10870" r="-4348" b="-1600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33FB2A1-8AD9-F2CB-4B36-AA8985DB69AD}"/>
                  </a:ext>
                </a:extLst>
              </p:cNvPr>
              <p:cNvSpPr txBox="1"/>
              <p:nvPr/>
            </p:nvSpPr>
            <p:spPr bwMode="auto">
              <a:xfrm>
                <a:off x="8089922" y="2669016"/>
                <a:ext cx="609975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33FB2A1-8AD9-F2CB-4B36-AA8985DB6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89922" y="2669016"/>
                <a:ext cx="609975" cy="307777"/>
              </a:xfrm>
              <a:prstGeom prst="rect">
                <a:avLst/>
              </a:prstGeom>
              <a:blipFill>
                <a:blip r:embed="rId6"/>
                <a:stretch>
                  <a:fillRect l="-9000" r="-4000" b="-1600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332F8465-6306-7834-377A-7E93F91B2E8C}"/>
              </a:ext>
            </a:extLst>
          </p:cNvPr>
          <p:cNvSpPr/>
          <p:nvPr/>
        </p:nvSpPr>
        <p:spPr>
          <a:xfrm>
            <a:off x="5682390" y="2058039"/>
            <a:ext cx="4621161" cy="4149213"/>
          </a:xfrm>
          <a:prstGeom prst="rect">
            <a:avLst/>
          </a:prstGeom>
          <a:noFill/>
          <a:ln w="12700">
            <a:solidFill>
              <a:srgbClr val="555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809EB8-9458-1C76-CC6C-9C5E86050D0C}"/>
              </a:ext>
            </a:extLst>
          </p:cNvPr>
          <p:cNvSpPr txBox="1"/>
          <p:nvPr/>
        </p:nvSpPr>
        <p:spPr>
          <a:xfrm>
            <a:off x="8394910" y="2060958"/>
            <a:ext cx="1908641" cy="369332"/>
          </a:xfrm>
          <a:prstGeom prst="rect">
            <a:avLst/>
          </a:prstGeom>
          <a:noFill/>
          <a:ln>
            <a:solidFill>
              <a:srgbClr val="555A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Policy Evaluation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730F3C-B4F9-7B82-08D5-90FD17A4E0B7}"/>
              </a:ext>
            </a:extLst>
          </p:cNvPr>
          <p:cNvSpPr txBox="1"/>
          <p:nvPr/>
        </p:nvSpPr>
        <p:spPr bwMode="auto">
          <a:xfrm>
            <a:off x="11808372" y="6420891"/>
            <a:ext cx="3075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tx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922150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8CEE4D7-5030-ED3E-18E5-2FB7991A892E}"/>
              </a:ext>
            </a:extLst>
          </p:cNvPr>
          <p:cNvSpPr/>
          <p:nvPr/>
        </p:nvSpPr>
        <p:spPr>
          <a:xfrm>
            <a:off x="345582" y="1137921"/>
            <a:ext cx="3586338" cy="5247642"/>
          </a:xfrm>
          <a:prstGeom prst="roundRect">
            <a:avLst>
              <a:gd name="adj" fmla="val 12701"/>
            </a:avLst>
          </a:prstGeom>
          <a:solidFill>
            <a:srgbClr val="555AFF"/>
          </a:solidFill>
          <a:ln>
            <a:solidFill>
              <a:srgbClr val="555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AC9CAEF-B721-7D06-DEF9-1BBE41E32BD7}"/>
              </a:ext>
            </a:extLst>
          </p:cNvPr>
          <p:cNvSpPr/>
          <p:nvPr/>
        </p:nvSpPr>
        <p:spPr>
          <a:xfrm>
            <a:off x="345582" y="1137919"/>
            <a:ext cx="3586338" cy="3769362"/>
          </a:xfrm>
          <a:prstGeom prst="roundRect">
            <a:avLst>
              <a:gd name="adj" fmla="val 12701"/>
            </a:avLst>
          </a:prstGeom>
          <a:solidFill>
            <a:schemeClr val="bg1"/>
          </a:solidFill>
          <a:ln>
            <a:solidFill>
              <a:srgbClr val="555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Título 2">
            <a:extLst>
              <a:ext uri="{FF2B5EF4-FFF2-40B4-BE49-F238E27FC236}">
                <a16:creationId xmlns:a16="http://schemas.microsoft.com/office/drawing/2014/main" id="{425D97A8-4481-AAFC-8B46-8DD6A777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85" y="157082"/>
            <a:ext cx="5856962" cy="550005"/>
          </a:xfrm>
        </p:spPr>
        <p:txBody>
          <a:bodyPr/>
          <a:lstStyle/>
          <a:p>
            <a:r>
              <a:rPr lang="en-US" sz="3200"/>
              <a:t>Python Environment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7ABC8A-41F6-6F4F-CF04-17D2D5F56F0A}"/>
              </a:ext>
            </a:extLst>
          </p:cNvPr>
          <p:cNvSpPr/>
          <p:nvPr/>
        </p:nvSpPr>
        <p:spPr>
          <a:xfrm>
            <a:off x="345585" y="1266141"/>
            <a:ext cx="11460336" cy="5119422"/>
          </a:xfrm>
          <a:prstGeom prst="roundRect">
            <a:avLst>
              <a:gd name="adj" fmla="val 8308"/>
            </a:avLst>
          </a:prstGeom>
          <a:noFill/>
          <a:ln>
            <a:solidFill>
              <a:srgbClr val="555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 b="1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1FB664-0E5E-4B1D-57A1-B57294C2C822}"/>
              </a:ext>
            </a:extLst>
          </p:cNvPr>
          <p:cNvSpPr txBox="1"/>
          <p:nvPr/>
        </p:nvSpPr>
        <p:spPr bwMode="auto">
          <a:xfrm>
            <a:off x="358145" y="5380360"/>
            <a:ext cx="358633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000" err="1">
                <a:solidFill>
                  <a:schemeClr val="bg1"/>
                </a:solidFill>
              </a:rPr>
              <a:t>Decision</a:t>
            </a:r>
            <a:r>
              <a:rPr lang="es-CO" sz="2000">
                <a:solidFill>
                  <a:schemeClr val="bg1"/>
                </a:solidFill>
              </a:rPr>
              <a:t> </a:t>
            </a:r>
            <a:r>
              <a:rPr lang="es-CO" sz="2000" err="1">
                <a:solidFill>
                  <a:schemeClr val="bg1"/>
                </a:solidFill>
              </a:rPr>
              <a:t>Analytics</a:t>
            </a:r>
            <a:endParaRPr lang="es-CO" sz="2000">
              <a:solidFill>
                <a:schemeClr val="bg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938B3BF-67F5-54E6-F471-28AD768CB5DF}"/>
              </a:ext>
            </a:extLst>
          </p:cNvPr>
          <p:cNvSpPr/>
          <p:nvPr/>
        </p:nvSpPr>
        <p:spPr>
          <a:xfrm>
            <a:off x="345582" y="1137918"/>
            <a:ext cx="3586338" cy="2291081"/>
          </a:xfrm>
          <a:prstGeom prst="roundRect">
            <a:avLst>
              <a:gd name="adj" fmla="val 12701"/>
            </a:avLst>
          </a:prstGeom>
          <a:solidFill>
            <a:schemeClr val="bg1"/>
          </a:solidFill>
          <a:ln>
            <a:solidFill>
              <a:srgbClr val="555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44F7DC-8FF4-0236-75F3-96C134360C78}"/>
              </a:ext>
            </a:extLst>
          </p:cNvPr>
          <p:cNvSpPr txBox="1"/>
          <p:nvPr/>
        </p:nvSpPr>
        <p:spPr bwMode="auto">
          <a:xfrm>
            <a:off x="345582" y="2484082"/>
            <a:ext cx="358633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000"/>
              <a:t>Complete </a:t>
            </a:r>
            <a:r>
              <a:rPr lang="es-CO" sz="2000" err="1"/>
              <a:t>instance</a:t>
            </a:r>
            <a:r>
              <a:rPr lang="es-CO" sz="2000"/>
              <a:t> </a:t>
            </a:r>
            <a:r>
              <a:rPr lang="es-CO" sz="2000" err="1"/>
              <a:t>generation</a:t>
            </a:r>
            <a:endParaRPr lang="es-CO" sz="200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67D1122-35CE-93A1-8496-CB255BD0E543}"/>
              </a:ext>
            </a:extLst>
          </p:cNvPr>
          <p:cNvCxnSpPr>
            <a:cxnSpLocks/>
          </p:cNvCxnSpPr>
          <p:nvPr/>
        </p:nvCxnSpPr>
        <p:spPr>
          <a:xfrm flipH="1">
            <a:off x="355742" y="1971040"/>
            <a:ext cx="35863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8B92B14-B85B-69D3-0B9E-F70E6951DF98}"/>
              </a:ext>
            </a:extLst>
          </p:cNvPr>
          <p:cNvSpPr txBox="1"/>
          <p:nvPr/>
        </p:nvSpPr>
        <p:spPr bwMode="auto">
          <a:xfrm>
            <a:off x="345582" y="3748190"/>
            <a:ext cx="35863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000" err="1"/>
              <a:t>Facilitates</a:t>
            </a:r>
            <a:r>
              <a:rPr lang="es-CO" sz="2000"/>
              <a:t> </a:t>
            </a:r>
            <a:r>
              <a:rPr lang="es-CO" sz="2000" err="1"/>
              <a:t>experimenting</a:t>
            </a:r>
            <a:r>
              <a:rPr lang="es-CO" sz="2000"/>
              <a:t> </a:t>
            </a:r>
            <a:r>
              <a:rPr lang="es-CO" sz="2000" err="1"/>
              <a:t>on</a:t>
            </a:r>
            <a:r>
              <a:rPr lang="es-CO" sz="2000"/>
              <a:t> </a:t>
            </a:r>
            <a:r>
              <a:rPr lang="es-CO" sz="2000" err="1"/>
              <a:t>the</a:t>
            </a:r>
            <a:r>
              <a:rPr lang="es-CO" sz="2000"/>
              <a:t> </a:t>
            </a:r>
            <a:r>
              <a:rPr lang="es-CO" sz="2000" err="1"/>
              <a:t>system</a:t>
            </a:r>
            <a:endParaRPr lang="es-CO" sz="20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6E7941-AC11-49E3-A67B-6CF7F448D202}"/>
              </a:ext>
            </a:extLst>
          </p:cNvPr>
          <p:cNvSpPr/>
          <p:nvPr/>
        </p:nvSpPr>
        <p:spPr>
          <a:xfrm>
            <a:off x="345585" y="1137920"/>
            <a:ext cx="11460336" cy="812800"/>
          </a:xfrm>
          <a:prstGeom prst="roundRect">
            <a:avLst/>
          </a:prstGeom>
          <a:solidFill>
            <a:srgbClr val="555AFF"/>
          </a:solidFill>
          <a:ln>
            <a:solidFill>
              <a:srgbClr val="555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err="1">
                <a:solidFill>
                  <a:schemeClr val="bg1"/>
                </a:solidFill>
              </a:rPr>
              <a:t>Environment</a:t>
            </a:r>
            <a:r>
              <a:rPr lang="es-CO" sz="2400" b="1">
                <a:solidFill>
                  <a:schemeClr val="bg1"/>
                </a:solidFill>
              </a:rPr>
              <a:t> </a:t>
            </a:r>
            <a:r>
              <a:rPr lang="es-CO" sz="2400" b="1" err="1">
                <a:solidFill>
                  <a:schemeClr val="bg1"/>
                </a:solidFill>
              </a:rPr>
              <a:t>main</a:t>
            </a:r>
            <a:r>
              <a:rPr lang="es-CO" sz="2400" b="1">
                <a:solidFill>
                  <a:schemeClr val="bg1"/>
                </a:solidFill>
              </a:rPr>
              <a:t> </a:t>
            </a:r>
            <a:r>
              <a:rPr lang="es-CO" sz="2400" b="1" err="1">
                <a:solidFill>
                  <a:schemeClr val="bg1"/>
                </a:solidFill>
              </a:rPr>
              <a:t>aspects</a:t>
            </a:r>
            <a:endParaRPr lang="es-CO" sz="2400" b="1">
              <a:solidFill>
                <a:schemeClr val="bg1"/>
              </a:solidFill>
            </a:endParaRPr>
          </a:p>
        </p:txBody>
      </p:sp>
      <p:pic>
        <p:nvPicPr>
          <p:cNvPr id="2" name="Picture 2" descr="Awesome dashboard examples and templates to download today | Klipfolio">
            <a:extLst>
              <a:ext uri="{FF2B5EF4-FFF2-40B4-BE49-F238E27FC236}">
                <a16:creationId xmlns:a16="http://schemas.microsoft.com/office/drawing/2014/main" id="{705CD8BC-F6CA-93FD-6F79-B561EC5CC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485" y="3022600"/>
            <a:ext cx="5283434" cy="288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A4DC49-5860-69A9-2EB3-808E8E761106}"/>
              </a:ext>
            </a:extLst>
          </p:cNvPr>
          <p:cNvSpPr txBox="1"/>
          <p:nvPr/>
        </p:nvSpPr>
        <p:spPr bwMode="auto">
          <a:xfrm>
            <a:off x="6075751" y="2381553"/>
            <a:ext cx="358633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000" err="1">
                <a:solidFill>
                  <a:schemeClr val="tx1"/>
                </a:solidFill>
              </a:rPr>
              <a:t>Policy</a:t>
            </a:r>
            <a:r>
              <a:rPr lang="es-CO" sz="2000">
                <a:solidFill>
                  <a:schemeClr val="tx1"/>
                </a:solidFill>
              </a:rPr>
              <a:t> </a:t>
            </a:r>
            <a:r>
              <a:rPr lang="es-CO" sz="2000" err="1">
                <a:solidFill>
                  <a:schemeClr val="tx1"/>
                </a:solidFill>
              </a:rPr>
              <a:t>Evaluation</a:t>
            </a:r>
            <a:endParaRPr lang="es-CO" sz="200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65DDA-68D1-1E25-DFB9-2FB517351FE0}"/>
              </a:ext>
            </a:extLst>
          </p:cNvPr>
          <p:cNvSpPr txBox="1"/>
          <p:nvPr/>
        </p:nvSpPr>
        <p:spPr bwMode="auto">
          <a:xfrm>
            <a:off x="11808372" y="6420891"/>
            <a:ext cx="3075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tx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627191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240EC66-9A11-AD13-B538-4F2C6EC6BB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528" y="1387287"/>
            <a:ext cx="11734944" cy="4881204"/>
          </a:xfrm>
        </p:spPr>
        <p:txBody>
          <a:bodyPr/>
          <a:lstStyle/>
          <a:p>
            <a:r>
              <a:rPr lang="en-US"/>
              <a:t>The spread of e-commerce platforms and its benefits for small farmers</a:t>
            </a:r>
          </a:p>
          <a:p>
            <a:endParaRPr lang="en-US" sz="2000"/>
          </a:p>
          <a:p>
            <a:pPr algn="just"/>
            <a:r>
              <a:rPr lang="en-US" sz="2000"/>
              <a:t>E-commerce platforms have disrupted both traditional business models and the supply chains that support them.</a:t>
            </a:r>
          </a:p>
          <a:p>
            <a:pPr algn="just"/>
            <a:endParaRPr lang="en-US" sz="2000"/>
          </a:p>
          <a:p>
            <a:pPr algn="just"/>
            <a:r>
              <a:rPr lang="en-US" sz="2000"/>
              <a:t>Small farmers have little or no distribution capacity, limiting their participation in competitive markets.</a:t>
            </a:r>
          </a:p>
          <a:p>
            <a:pPr algn="just"/>
            <a:endParaRPr lang="en-US" sz="2000"/>
          </a:p>
          <a:p>
            <a:pPr algn="just"/>
            <a:endParaRPr lang="en-US" sz="2000"/>
          </a:p>
        </p:txBody>
      </p:sp>
      <p:pic>
        <p:nvPicPr>
          <p:cNvPr id="7" name="Picture 2" descr="Crisis de los pequeños cultivadores de papa en Boyacá | Noticias hoy">
            <a:extLst>
              <a:ext uri="{FF2B5EF4-FFF2-40B4-BE49-F238E27FC236}">
                <a16:creationId xmlns:a16="http://schemas.microsoft.com/office/drawing/2014/main" id="{E23B2478-960F-37C5-5605-D45C1AA54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374" y="4121518"/>
            <a:ext cx="3725674" cy="209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ítulo 2">
            <a:extLst>
              <a:ext uri="{FF2B5EF4-FFF2-40B4-BE49-F238E27FC236}">
                <a16:creationId xmlns:a16="http://schemas.microsoft.com/office/drawing/2014/main" id="{BF5A8EEF-0CE2-11F1-C24E-6992DD468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85" y="157082"/>
            <a:ext cx="5856962" cy="550005"/>
          </a:xfrm>
        </p:spPr>
        <p:txBody>
          <a:bodyPr/>
          <a:lstStyle/>
          <a:p>
            <a:r>
              <a:rPr lang="en-US" sz="3200"/>
              <a:t>Context and Motivation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10E4DA-0F4E-1EC0-B346-CE0A646FA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952" y="4223703"/>
            <a:ext cx="1733550" cy="590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313511-C933-8D88-8FD1-FA2D9255C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032" y="4585951"/>
            <a:ext cx="2079190" cy="884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633AD6-2901-FBC5-0102-9384ACFC08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5768" y="5492204"/>
            <a:ext cx="1619468" cy="7762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7D85F9-4A05-9DE0-BD7B-27B7EB119C1F}"/>
              </a:ext>
            </a:extLst>
          </p:cNvPr>
          <p:cNvSpPr txBox="1"/>
          <p:nvPr/>
        </p:nvSpPr>
        <p:spPr bwMode="auto">
          <a:xfrm>
            <a:off x="11808372" y="6420891"/>
            <a:ext cx="3075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0569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>
            <a:extLst>
              <a:ext uri="{FF2B5EF4-FFF2-40B4-BE49-F238E27FC236}">
                <a16:creationId xmlns:a16="http://schemas.microsoft.com/office/drawing/2014/main" id="{DF2D5336-484A-75F4-2ADA-70D30226A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85" y="157082"/>
            <a:ext cx="5856962" cy="550005"/>
          </a:xfrm>
        </p:spPr>
        <p:txBody>
          <a:bodyPr/>
          <a:lstStyle/>
          <a:p>
            <a:r>
              <a:rPr lang="en-US" sz="3200"/>
              <a:t>Solution Approaches</a:t>
            </a: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F785A707-D082-484C-86D4-6C255190D5E4}"/>
              </a:ext>
            </a:extLst>
          </p:cNvPr>
          <p:cNvSpPr txBox="1">
            <a:spLocks/>
          </p:cNvSpPr>
          <p:nvPr/>
        </p:nvSpPr>
        <p:spPr>
          <a:xfrm>
            <a:off x="345585" y="1114684"/>
            <a:ext cx="10869770" cy="645072"/>
          </a:xfrm>
          <a:prstGeom prst="rect">
            <a:avLst/>
          </a:prstGeom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/>
              <a:t>Policy 1: Myopic heuristic</a:t>
            </a:r>
          </a:p>
        </p:txBody>
      </p:sp>
      <p:sp>
        <p:nvSpPr>
          <p:cNvPr id="4" name="Marcador de texto 4">
            <a:extLst>
              <a:ext uri="{FF2B5EF4-FFF2-40B4-BE49-F238E27FC236}">
                <a16:creationId xmlns:a16="http://schemas.microsoft.com/office/drawing/2014/main" id="{36FD87D0-C675-848E-8C4D-54432EF33779}"/>
              </a:ext>
            </a:extLst>
          </p:cNvPr>
          <p:cNvSpPr txBox="1">
            <a:spLocks/>
          </p:cNvSpPr>
          <p:nvPr/>
        </p:nvSpPr>
        <p:spPr>
          <a:xfrm>
            <a:off x="345585" y="2661037"/>
            <a:ext cx="4023214" cy="177766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/>
              <a:t>Estimates the stochastic parameters for </a:t>
            </a:r>
            <a:r>
              <a:rPr lang="en-US" b="1">
                <a:solidFill>
                  <a:schemeClr val="accent2">
                    <a:lumMod val="60000"/>
                    <a:lumOff val="40000"/>
                  </a:schemeClr>
                </a:solidFill>
              </a:rPr>
              <a:t>today.</a:t>
            </a:r>
          </a:p>
          <a:p>
            <a:pPr marL="342900" indent="-342900" algn="l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/>
              <a:t>Buys the expected demand based on estimates.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65DB628-FCF3-B81E-2847-EC260F80BDE6}"/>
              </a:ext>
            </a:extLst>
          </p:cNvPr>
          <p:cNvSpPr/>
          <p:nvPr/>
        </p:nvSpPr>
        <p:spPr>
          <a:xfrm>
            <a:off x="345586" y="1919113"/>
            <a:ext cx="4023214" cy="4414412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375BA4D-C0C6-9108-A5F4-46C1B754763C}"/>
              </a:ext>
            </a:extLst>
          </p:cNvPr>
          <p:cNvSpPr/>
          <p:nvPr/>
        </p:nvSpPr>
        <p:spPr>
          <a:xfrm>
            <a:off x="345586" y="1919113"/>
            <a:ext cx="4023214" cy="64507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err="1"/>
              <a:t>Purchase</a:t>
            </a:r>
            <a:endParaRPr lang="es-CO" sz="2400" b="1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12D12D4-CF80-17E5-681D-802C3EFB6F06}"/>
              </a:ext>
            </a:extLst>
          </p:cNvPr>
          <p:cNvSpPr/>
          <p:nvPr/>
        </p:nvSpPr>
        <p:spPr>
          <a:xfrm>
            <a:off x="4683906" y="1919113"/>
            <a:ext cx="3007214" cy="4414412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5C050DB-98CE-255D-A74E-692D6C283CA6}"/>
              </a:ext>
            </a:extLst>
          </p:cNvPr>
          <p:cNvSpPr/>
          <p:nvPr/>
        </p:nvSpPr>
        <p:spPr>
          <a:xfrm>
            <a:off x="4683906" y="1919113"/>
            <a:ext cx="3007214" cy="64507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err="1"/>
              <a:t>Routing</a:t>
            </a:r>
            <a:endParaRPr lang="es-CO" sz="2400" b="1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EF4A2D3-0D72-B0F5-3431-473D80585ED4}"/>
              </a:ext>
            </a:extLst>
          </p:cNvPr>
          <p:cNvSpPr/>
          <p:nvPr/>
        </p:nvSpPr>
        <p:spPr>
          <a:xfrm>
            <a:off x="8016532" y="1919113"/>
            <a:ext cx="3799548" cy="4414412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0C44BBD-DD11-0AC5-972A-49798BB22921}"/>
              </a:ext>
            </a:extLst>
          </p:cNvPr>
          <p:cNvSpPr/>
          <p:nvPr/>
        </p:nvSpPr>
        <p:spPr>
          <a:xfrm>
            <a:off x="8006226" y="1919113"/>
            <a:ext cx="3799548" cy="64507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err="1"/>
              <a:t>Inventory</a:t>
            </a:r>
            <a:r>
              <a:rPr lang="es-CO" sz="2400" b="1"/>
              <a:t> Management</a:t>
            </a:r>
          </a:p>
        </p:txBody>
      </p:sp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2459F70D-075E-2F63-81D9-18EBE64C0208}"/>
              </a:ext>
            </a:extLst>
          </p:cNvPr>
          <p:cNvSpPr txBox="1">
            <a:spLocks/>
          </p:cNvSpPr>
          <p:nvPr/>
        </p:nvSpPr>
        <p:spPr>
          <a:xfrm>
            <a:off x="8006226" y="2661037"/>
            <a:ext cx="3799548" cy="134584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/>
              <a:t>Doesn’t account for final inventory in next time period</a:t>
            </a: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F14DE256-E3C4-2F8A-4C59-E71021A2D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14" y="4151864"/>
            <a:ext cx="2743353" cy="2057515"/>
          </a:xfrm>
          <a:prstGeom prst="rect">
            <a:avLst/>
          </a:prstGeom>
        </p:spPr>
      </p:pic>
      <p:sp>
        <p:nvSpPr>
          <p:cNvPr id="15" name="Marcador de texto 4">
            <a:extLst>
              <a:ext uri="{FF2B5EF4-FFF2-40B4-BE49-F238E27FC236}">
                <a16:creationId xmlns:a16="http://schemas.microsoft.com/office/drawing/2014/main" id="{439AD042-3258-EAA6-C80E-5D183B2981C5}"/>
              </a:ext>
            </a:extLst>
          </p:cNvPr>
          <p:cNvSpPr txBox="1">
            <a:spLocks/>
          </p:cNvSpPr>
          <p:nvPr/>
        </p:nvSpPr>
        <p:spPr>
          <a:xfrm>
            <a:off x="4795316" y="2661036"/>
            <a:ext cx="2730091" cy="1490827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/>
              <a:t>Route-first cluster-second heuristic (</a:t>
            </a:r>
            <a:r>
              <a:rPr lang="en-US" err="1"/>
              <a:t>Prins</a:t>
            </a:r>
            <a:r>
              <a:rPr lang="en-US"/>
              <a:t>, 2004)</a:t>
            </a:r>
          </a:p>
        </p:txBody>
      </p:sp>
      <p:pic>
        <p:nvPicPr>
          <p:cNvPr id="3" name="Graphic 2" descr="Route (Two Pins With A Path) with solid fill">
            <a:extLst>
              <a:ext uri="{FF2B5EF4-FFF2-40B4-BE49-F238E27FC236}">
                <a16:creationId xmlns:a16="http://schemas.microsoft.com/office/drawing/2014/main" id="{7CA1A694-238B-2B65-57C0-0DC6DAE39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6400" y="4832199"/>
            <a:ext cx="1219200" cy="1219200"/>
          </a:xfrm>
          <a:prstGeom prst="rect">
            <a:avLst/>
          </a:prstGeom>
        </p:spPr>
      </p:pic>
      <p:pic>
        <p:nvPicPr>
          <p:cNvPr id="14" name="Graphic 13" descr="Warehouse with solid fill">
            <a:extLst>
              <a:ext uri="{FF2B5EF4-FFF2-40B4-BE49-F238E27FC236}">
                <a16:creationId xmlns:a16="http://schemas.microsoft.com/office/drawing/2014/main" id="{A3BBABF6-A821-501F-C265-9CB3F9443C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30008" y="4879590"/>
            <a:ext cx="1171809" cy="1171809"/>
          </a:xfrm>
          <a:prstGeom prst="rect">
            <a:avLst/>
          </a:prstGeom>
        </p:spPr>
      </p:pic>
      <p:pic>
        <p:nvPicPr>
          <p:cNvPr id="18" name="Graphic 17" descr="Garbage with solid fill">
            <a:extLst>
              <a:ext uri="{FF2B5EF4-FFF2-40B4-BE49-F238E27FC236}">
                <a16:creationId xmlns:a16="http://schemas.microsoft.com/office/drawing/2014/main" id="{FD756B61-5988-98D5-5C62-9212C380FE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22356" y="5547359"/>
            <a:ext cx="504039" cy="5040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72AB7F-A882-6C63-C949-ED6C8C9716E5}"/>
              </a:ext>
            </a:extLst>
          </p:cNvPr>
          <p:cNvSpPr txBox="1"/>
          <p:nvPr/>
        </p:nvSpPr>
        <p:spPr bwMode="auto">
          <a:xfrm>
            <a:off x="11808372" y="6420891"/>
            <a:ext cx="3075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tx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976997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30E49B97-6F50-D837-9E10-A6A7C693D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14" y="4151866"/>
            <a:ext cx="2743353" cy="2057514"/>
          </a:xfrm>
          <a:prstGeom prst="rect">
            <a:avLst/>
          </a:prstGeom>
        </p:spPr>
      </p:pic>
      <p:sp>
        <p:nvSpPr>
          <p:cNvPr id="5" name="Título 2">
            <a:extLst>
              <a:ext uri="{FF2B5EF4-FFF2-40B4-BE49-F238E27FC236}">
                <a16:creationId xmlns:a16="http://schemas.microsoft.com/office/drawing/2014/main" id="{DF2D5336-484A-75F4-2ADA-70D30226A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85" y="157082"/>
            <a:ext cx="5856962" cy="550005"/>
          </a:xfrm>
        </p:spPr>
        <p:txBody>
          <a:bodyPr/>
          <a:lstStyle/>
          <a:p>
            <a:r>
              <a:rPr lang="en-US" sz="3200"/>
              <a:t>Solution Approaches</a:t>
            </a: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F785A707-D082-484C-86D4-6C255190D5E4}"/>
              </a:ext>
            </a:extLst>
          </p:cNvPr>
          <p:cNvSpPr txBox="1">
            <a:spLocks/>
          </p:cNvSpPr>
          <p:nvPr/>
        </p:nvSpPr>
        <p:spPr>
          <a:xfrm>
            <a:off x="345585" y="1114684"/>
            <a:ext cx="10869770" cy="645072"/>
          </a:xfrm>
          <a:prstGeom prst="rect">
            <a:avLst/>
          </a:prstGeom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/>
              <a:t>Policy 1: Myopic heuristic</a:t>
            </a:r>
          </a:p>
        </p:txBody>
      </p:sp>
      <p:sp>
        <p:nvSpPr>
          <p:cNvPr id="4" name="Marcador de texto 4">
            <a:extLst>
              <a:ext uri="{FF2B5EF4-FFF2-40B4-BE49-F238E27FC236}">
                <a16:creationId xmlns:a16="http://schemas.microsoft.com/office/drawing/2014/main" id="{36FD87D0-C675-848E-8C4D-54432EF33779}"/>
              </a:ext>
            </a:extLst>
          </p:cNvPr>
          <p:cNvSpPr txBox="1">
            <a:spLocks/>
          </p:cNvSpPr>
          <p:nvPr/>
        </p:nvSpPr>
        <p:spPr>
          <a:xfrm>
            <a:off x="345585" y="2661037"/>
            <a:ext cx="4023214" cy="177766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/>
              <a:t>Estimates the stochastic parameters for </a:t>
            </a:r>
            <a:r>
              <a:rPr lang="en-US" b="1">
                <a:solidFill>
                  <a:schemeClr val="accent2">
                    <a:lumMod val="60000"/>
                    <a:lumOff val="40000"/>
                  </a:schemeClr>
                </a:solidFill>
              </a:rPr>
              <a:t>today.</a:t>
            </a:r>
          </a:p>
          <a:p>
            <a:pPr marL="342900" indent="-342900" algn="l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/>
              <a:t>Buys the expected demand based on estimates.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65DB628-FCF3-B81E-2847-EC260F80BDE6}"/>
              </a:ext>
            </a:extLst>
          </p:cNvPr>
          <p:cNvSpPr/>
          <p:nvPr/>
        </p:nvSpPr>
        <p:spPr>
          <a:xfrm>
            <a:off x="345586" y="1919113"/>
            <a:ext cx="4023214" cy="4414412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375BA4D-C0C6-9108-A5F4-46C1B754763C}"/>
              </a:ext>
            </a:extLst>
          </p:cNvPr>
          <p:cNvSpPr/>
          <p:nvPr/>
        </p:nvSpPr>
        <p:spPr>
          <a:xfrm>
            <a:off x="345586" y="1919113"/>
            <a:ext cx="4023214" cy="64507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err="1"/>
              <a:t>Purchase</a:t>
            </a:r>
            <a:endParaRPr lang="es-CO" sz="2400" b="1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12D12D4-CF80-17E5-681D-802C3EFB6F06}"/>
              </a:ext>
            </a:extLst>
          </p:cNvPr>
          <p:cNvSpPr/>
          <p:nvPr/>
        </p:nvSpPr>
        <p:spPr>
          <a:xfrm>
            <a:off x="4683906" y="1919113"/>
            <a:ext cx="3007214" cy="4414412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5C050DB-98CE-255D-A74E-692D6C283CA6}"/>
              </a:ext>
            </a:extLst>
          </p:cNvPr>
          <p:cNvSpPr/>
          <p:nvPr/>
        </p:nvSpPr>
        <p:spPr>
          <a:xfrm>
            <a:off x="4683906" y="1919113"/>
            <a:ext cx="3007214" cy="64507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err="1"/>
              <a:t>Routing</a:t>
            </a:r>
            <a:endParaRPr lang="es-CO" sz="2400" b="1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EF4A2D3-0D72-B0F5-3431-473D80585ED4}"/>
              </a:ext>
            </a:extLst>
          </p:cNvPr>
          <p:cNvSpPr/>
          <p:nvPr/>
        </p:nvSpPr>
        <p:spPr>
          <a:xfrm>
            <a:off x="8016532" y="1919113"/>
            <a:ext cx="3799548" cy="4414412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0C44BBD-DD11-0AC5-972A-49798BB22921}"/>
              </a:ext>
            </a:extLst>
          </p:cNvPr>
          <p:cNvSpPr/>
          <p:nvPr/>
        </p:nvSpPr>
        <p:spPr>
          <a:xfrm>
            <a:off x="8006226" y="1919113"/>
            <a:ext cx="3799548" cy="64507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err="1"/>
              <a:t>Inventory</a:t>
            </a:r>
            <a:r>
              <a:rPr lang="es-CO" sz="2400" b="1"/>
              <a:t> Management</a:t>
            </a:r>
          </a:p>
        </p:txBody>
      </p:sp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2459F70D-075E-2F63-81D9-18EBE64C0208}"/>
              </a:ext>
            </a:extLst>
          </p:cNvPr>
          <p:cNvSpPr txBox="1">
            <a:spLocks/>
          </p:cNvSpPr>
          <p:nvPr/>
        </p:nvSpPr>
        <p:spPr>
          <a:xfrm>
            <a:off x="8006226" y="2661037"/>
            <a:ext cx="3799548" cy="134584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/>
              <a:t>Doesn’t account for final inventory in next time period</a:t>
            </a:r>
          </a:p>
        </p:txBody>
      </p:sp>
      <p:pic>
        <p:nvPicPr>
          <p:cNvPr id="14" name="Graphic 13" descr="Route (Two Pins With A Path) with solid fill">
            <a:extLst>
              <a:ext uri="{FF2B5EF4-FFF2-40B4-BE49-F238E27FC236}">
                <a16:creationId xmlns:a16="http://schemas.microsoft.com/office/drawing/2014/main" id="{77E649F0-CEAD-5AC8-954F-37B5479F7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6400" y="4832199"/>
            <a:ext cx="1219200" cy="1219200"/>
          </a:xfrm>
          <a:prstGeom prst="rect">
            <a:avLst/>
          </a:prstGeom>
        </p:spPr>
      </p:pic>
      <p:pic>
        <p:nvPicPr>
          <p:cNvPr id="15" name="Graphic 14" descr="Warehouse with solid fill">
            <a:extLst>
              <a:ext uri="{FF2B5EF4-FFF2-40B4-BE49-F238E27FC236}">
                <a16:creationId xmlns:a16="http://schemas.microsoft.com/office/drawing/2014/main" id="{EEBC7138-5C16-6FE4-9F4D-6F20CEA0A5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30008" y="4879590"/>
            <a:ext cx="1171809" cy="1171809"/>
          </a:xfrm>
          <a:prstGeom prst="rect">
            <a:avLst/>
          </a:prstGeom>
        </p:spPr>
      </p:pic>
      <p:pic>
        <p:nvPicPr>
          <p:cNvPr id="16" name="Graphic 15" descr="Garbage with solid fill">
            <a:extLst>
              <a:ext uri="{FF2B5EF4-FFF2-40B4-BE49-F238E27FC236}">
                <a16:creationId xmlns:a16="http://schemas.microsoft.com/office/drawing/2014/main" id="{018BDF08-C4F5-91F4-20A3-85C134F7A3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22356" y="5547359"/>
            <a:ext cx="504039" cy="504039"/>
          </a:xfrm>
          <a:prstGeom prst="rect">
            <a:avLst/>
          </a:prstGeom>
        </p:spPr>
      </p:pic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67B5E44E-D15B-99A8-3CB3-6B8E5A6F3B23}"/>
              </a:ext>
            </a:extLst>
          </p:cNvPr>
          <p:cNvSpPr txBox="1">
            <a:spLocks/>
          </p:cNvSpPr>
          <p:nvPr/>
        </p:nvSpPr>
        <p:spPr>
          <a:xfrm>
            <a:off x="4795316" y="2661037"/>
            <a:ext cx="2730091" cy="134584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/>
              <a:t>Route-first cluster-second heuristic (</a:t>
            </a:r>
            <a:r>
              <a:rPr lang="en-US" err="1"/>
              <a:t>Prins</a:t>
            </a:r>
            <a:r>
              <a:rPr lang="en-US"/>
              <a:t>, 2004)</a:t>
            </a:r>
          </a:p>
          <a:p>
            <a:pPr marL="342900" indent="-342900" algn="l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D2D3F6-D2C5-B49B-EE18-284B7E93EDB6}"/>
              </a:ext>
            </a:extLst>
          </p:cNvPr>
          <p:cNvSpPr txBox="1"/>
          <p:nvPr/>
        </p:nvSpPr>
        <p:spPr bwMode="auto">
          <a:xfrm>
            <a:off x="11808372" y="6420891"/>
            <a:ext cx="3075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tx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384879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logo&#10;&#10;Description automatically generated">
            <a:extLst>
              <a:ext uri="{FF2B5EF4-FFF2-40B4-BE49-F238E27FC236}">
                <a16:creationId xmlns:a16="http://schemas.microsoft.com/office/drawing/2014/main" id="{9C5510DC-5222-E2F6-1E9C-1813E4143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13" y="4151865"/>
            <a:ext cx="2743353" cy="2057515"/>
          </a:xfrm>
          <a:prstGeom prst="rect">
            <a:avLst/>
          </a:prstGeom>
        </p:spPr>
      </p:pic>
      <p:sp>
        <p:nvSpPr>
          <p:cNvPr id="5" name="Título 2">
            <a:extLst>
              <a:ext uri="{FF2B5EF4-FFF2-40B4-BE49-F238E27FC236}">
                <a16:creationId xmlns:a16="http://schemas.microsoft.com/office/drawing/2014/main" id="{DF2D5336-484A-75F4-2ADA-70D30226A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85" y="157082"/>
            <a:ext cx="5856962" cy="550005"/>
          </a:xfrm>
        </p:spPr>
        <p:txBody>
          <a:bodyPr/>
          <a:lstStyle/>
          <a:p>
            <a:r>
              <a:rPr lang="en-US" sz="3200"/>
              <a:t>Solution Approaches</a:t>
            </a: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F785A707-D082-484C-86D4-6C255190D5E4}"/>
              </a:ext>
            </a:extLst>
          </p:cNvPr>
          <p:cNvSpPr txBox="1">
            <a:spLocks/>
          </p:cNvSpPr>
          <p:nvPr/>
        </p:nvSpPr>
        <p:spPr>
          <a:xfrm>
            <a:off x="345585" y="1114684"/>
            <a:ext cx="10869770" cy="645072"/>
          </a:xfrm>
          <a:prstGeom prst="rect">
            <a:avLst/>
          </a:prstGeom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/>
              <a:t>Policy 1: Myopic heuristic</a:t>
            </a:r>
          </a:p>
        </p:txBody>
      </p:sp>
      <p:sp>
        <p:nvSpPr>
          <p:cNvPr id="4" name="Marcador de texto 4">
            <a:extLst>
              <a:ext uri="{FF2B5EF4-FFF2-40B4-BE49-F238E27FC236}">
                <a16:creationId xmlns:a16="http://schemas.microsoft.com/office/drawing/2014/main" id="{36FD87D0-C675-848E-8C4D-54432EF33779}"/>
              </a:ext>
            </a:extLst>
          </p:cNvPr>
          <p:cNvSpPr txBox="1">
            <a:spLocks/>
          </p:cNvSpPr>
          <p:nvPr/>
        </p:nvSpPr>
        <p:spPr>
          <a:xfrm>
            <a:off x="345585" y="2661037"/>
            <a:ext cx="4023214" cy="177766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/>
              <a:t>Estimates the stochastic parameters for </a:t>
            </a:r>
            <a:r>
              <a:rPr lang="en-US" b="1">
                <a:solidFill>
                  <a:schemeClr val="accent2">
                    <a:lumMod val="60000"/>
                    <a:lumOff val="40000"/>
                  </a:schemeClr>
                </a:solidFill>
              </a:rPr>
              <a:t>today.</a:t>
            </a:r>
          </a:p>
          <a:p>
            <a:pPr marL="342900" indent="-342900" algn="l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/>
              <a:t>Buys the expected demand based on estimates.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65DB628-FCF3-B81E-2847-EC260F80BDE6}"/>
              </a:ext>
            </a:extLst>
          </p:cNvPr>
          <p:cNvSpPr/>
          <p:nvPr/>
        </p:nvSpPr>
        <p:spPr>
          <a:xfrm>
            <a:off x="345586" y="1919113"/>
            <a:ext cx="4023214" cy="4414412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375BA4D-C0C6-9108-A5F4-46C1B754763C}"/>
              </a:ext>
            </a:extLst>
          </p:cNvPr>
          <p:cNvSpPr/>
          <p:nvPr/>
        </p:nvSpPr>
        <p:spPr>
          <a:xfrm>
            <a:off x="345586" y="1919113"/>
            <a:ext cx="4023214" cy="64507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err="1"/>
              <a:t>Purchase</a:t>
            </a:r>
            <a:endParaRPr lang="es-CO" sz="2400" b="1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12D12D4-CF80-17E5-681D-802C3EFB6F06}"/>
              </a:ext>
            </a:extLst>
          </p:cNvPr>
          <p:cNvSpPr/>
          <p:nvPr/>
        </p:nvSpPr>
        <p:spPr>
          <a:xfrm>
            <a:off x="4683906" y="1919113"/>
            <a:ext cx="3007214" cy="4414412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5C050DB-98CE-255D-A74E-692D6C283CA6}"/>
              </a:ext>
            </a:extLst>
          </p:cNvPr>
          <p:cNvSpPr/>
          <p:nvPr/>
        </p:nvSpPr>
        <p:spPr>
          <a:xfrm>
            <a:off x="4683906" y="1919113"/>
            <a:ext cx="3007214" cy="64507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err="1"/>
              <a:t>Routing</a:t>
            </a:r>
            <a:endParaRPr lang="es-CO" sz="2400" b="1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EF4A2D3-0D72-B0F5-3431-473D80585ED4}"/>
              </a:ext>
            </a:extLst>
          </p:cNvPr>
          <p:cNvSpPr/>
          <p:nvPr/>
        </p:nvSpPr>
        <p:spPr>
          <a:xfrm>
            <a:off x="8016532" y="1919113"/>
            <a:ext cx="3799548" cy="4414412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0C44BBD-DD11-0AC5-972A-49798BB22921}"/>
              </a:ext>
            </a:extLst>
          </p:cNvPr>
          <p:cNvSpPr/>
          <p:nvPr/>
        </p:nvSpPr>
        <p:spPr>
          <a:xfrm>
            <a:off x="8006226" y="1919113"/>
            <a:ext cx="3799548" cy="64507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err="1"/>
              <a:t>Inventory</a:t>
            </a:r>
            <a:r>
              <a:rPr lang="es-CO" sz="2400" b="1"/>
              <a:t> Management</a:t>
            </a:r>
          </a:p>
        </p:txBody>
      </p:sp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2459F70D-075E-2F63-81D9-18EBE64C0208}"/>
              </a:ext>
            </a:extLst>
          </p:cNvPr>
          <p:cNvSpPr txBox="1">
            <a:spLocks/>
          </p:cNvSpPr>
          <p:nvPr/>
        </p:nvSpPr>
        <p:spPr>
          <a:xfrm>
            <a:off x="8006226" y="2661037"/>
            <a:ext cx="3799548" cy="134584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/>
              <a:t>Doesn’t account for final inventory in next time period</a:t>
            </a:r>
          </a:p>
        </p:txBody>
      </p:sp>
      <p:pic>
        <p:nvPicPr>
          <p:cNvPr id="14" name="Graphic 13" descr="Route (Two Pins With A Path) with solid fill">
            <a:extLst>
              <a:ext uri="{FF2B5EF4-FFF2-40B4-BE49-F238E27FC236}">
                <a16:creationId xmlns:a16="http://schemas.microsoft.com/office/drawing/2014/main" id="{5EAB4DD0-E4E2-E6D5-FF8E-95EC68651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6400" y="4832199"/>
            <a:ext cx="1219200" cy="1219200"/>
          </a:xfrm>
          <a:prstGeom prst="rect">
            <a:avLst/>
          </a:prstGeom>
        </p:spPr>
      </p:pic>
      <p:pic>
        <p:nvPicPr>
          <p:cNvPr id="15" name="Graphic 14" descr="Warehouse with solid fill">
            <a:extLst>
              <a:ext uri="{FF2B5EF4-FFF2-40B4-BE49-F238E27FC236}">
                <a16:creationId xmlns:a16="http://schemas.microsoft.com/office/drawing/2014/main" id="{B65CD7A3-6EA1-2A97-0A3E-9A8172E760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30008" y="4879590"/>
            <a:ext cx="1171809" cy="1171809"/>
          </a:xfrm>
          <a:prstGeom prst="rect">
            <a:avLst/>
          </a:prstGeom>
        </p:spPr>
      </p:pic>
      <p:pic>
        <p:nvPicPr>
          <p:cNvPr id="17" name="Graphic 16" descr="Garbage with solid fill">
            <a:extLst>
              <a:ext uri="{FF2B5EF4-FFF2-40B4-BE49-F238E27FC236}">
                <a16:creationId xmlns:a16="http://schemas.microsoft.com/office/drawing/2014/main" id="{2FE33A66-518A-A4F3-5FC9-3F0573C659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22356" y="5547359"/>
            <a:ext cx="504039" cy="504039"/>
          </a:xfrm>
          <a:prstGeom prst="rect">
            <a:avLst/>
          </a:prstGeom>
        </p:spPr>
      </p:pic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B561C4D5-760E-124E-743C-A506FD069195}"/>
              </a:ext>
            </a:extLst>
          </p:cNvPr>
          <p:cNvSpPr txBox="1">
            <a:spLocks/>
          </p:cNvSpPr>
          <p:nvPr/>
        </p:nvSpPr>
        <p:spPr>
          <a:xfrm>
            <a:off x="4795316" y="2661037"/>
            <a:ext cx="2730091" cy="134584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/>
              <a:t>Route-first cluster-second heuristic (</a:t>
            </a:r>
            <a:r>
              <a:rPr lang="en-US" err="1"/>
              <a:t>Prins</a:t>
            </a:r>
            <a:r>
              <a:rPr lang="en-US"/>
              <a:t>, 2004)</a:t>
            </a:r>
          </a:p>
          <a:p>
            <a:pPr marL="342900" indent="-342900" algn="l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F8D18A-14E6-8C0E-836C-0240AE40A38E}"/>
              </a:ext>
            </a:extLst>
          </p:cNvPr>
          <p:cNvSpPr txBox="1"/>
          <p:nvPr/>
        </p:nvSpPr>
        <p:spPr bwMode="auto">
          <a:xfrm>
            <a:off x="11808372" y="6420891"/>
            <a:ext cx="3075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tx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601973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>
            <a:extLst>
              <a:ext uri="{FF2B5EF4-FFF2-40B4-BE49-F238E27FC236}">
                <a16:creationId xmlns:a16="http://schemas.microsoft.com/office/drawing/2014/main" id="{DF2D5336-484A-75F4-2ADA-70D30226A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85" y="157082"/>
            <a:ext cx="5856962" cy="550005"/>
          </a:xfrm>
        </p:spPr>
        <p:txBody>
          <a:bodyPr/>
          <a:lstStyle/>
          <a:p>
            <a:r>
              <a:rPr lang="en-US" sz="3200"/>
              <a:t>Solution Approaches</a:t>
            </a: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F785A707-D082-484C-86D4-6C255190D5E4}"/>
              </a:ext>
            </a:extLst>
          </p:cNvPr>
          <p:cNvSpPr txBox="1">
            <a:spLocks/>
          </p:cNvSpPr>
          <p:nvPr/>
        </p:nvSpPr>
        <p:spPr>
          <a:xfrm>
            <a:off x="345585" y="1114684"/>
            <a:ext cx="10869770" cy="645072"/>
          </a:xfrm>
          <a:prstGeom prst="rect">
            <a:avLst/>
          </a:prstGeom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/>
              <a:t>Policy 2: Stochastic Rolling Horizon</a:t>
            </a:r>
          </a:p>
        </p:txBody>
      </p:sp>
      <p:sp>
        <p:nvSpPr>
          <p:cNvPr id="17" name="Marcador de texto 4">
            <a:extLst>
              <a:ext uri="{FF2B5EF4-FFF2-40B4-BE49-F238E27FC236}">
                <a16:creationId xmlns:a16="http://schemas.microsoft.com/office/drawing/2014/main" id="{B6D9EE74-514C-2A14-0E75-8DD7B5A3E0C5}"/>
              </a:ext>
            </a:extLst>
          </p:cNvPr>
          <p:cNvSpPr txBox="1">
            <a:spLocks/>
          </p:cNvSpPr>
          <p:nvPr/>
        </p:nvSpPr>
        <p:spPr>
          <a:xfrm>
            <a:off x="345585" y="2661037"/>
            <a:ext cx="4023214" cy="177766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/>
              <a:t>Estimates the stochastic parameters for </a:t>
            </a:r>
            <a:r>
              <a:rPr lang="en-US" b="1">
                <a:solidFill>
                  <a:schemeClr val="accent2">
                    <a:lumMod val="60000"/>
                    <a:lumOff val="40000"/>
                  </a:schemeClr>
                </a:solidFill>
              </a:rPr>
              <a:t>today and a lookahead horizon.</a:t>
            </a:r>
          </a:p>
          <a:p>
            <a:pPr marL="342900" indent="-342900" algn="l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/>
              <a:t>MIP decides replenishment.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1518379-8423-48A8-E66C-295E1DCD9451}"/>
              </a:ext>
            </a:extLst>
          </p:cNvPr>
          <p:cNvSpPr/>
          <p:nvPr/>
        </p:nvSpPr>
        <p:spPr>
          <a:xfrm>
            <a:off x="345586" y="1919113"/>
            <a:ext cx="4023214" cy="4414412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DAF20ED-1D4A-F22B-C16F-24E26BE62478}"/>
              </a:ext>
            </a:extLst>
          </p:cNvPr>
          <p:cNvSpPr/>
          <p:nvPr/>
        </p:nvSpPr>
        <p:spPr>
          <a:xfrm>
            <a:off x="345586" y="1919113"/>
            <a:ext cx="4023214" cy="64507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err="1"/>
              <a:t>Purchase</a:t>
            </a:r>
            <a:endParaRPr lang="es-CO" sz="2400" b="1"/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78C146B7-BB9F-D607-782D-CC9F1B4A2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11" y="4132593"/>
            <a:ext cx="2743353" cy="20575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C92FC6-113A-AD05-D3C4-6EC623E550CE}"/>
              </a:ext>
            </a:extLst>
          </p:cNvPr>
          <p:cNvSpPr txBox="1"/>
          <p:nvPr/>
        </p:nvSpPr>
        <p:spPr bwMode="auto">
          <a:xfrm>
            <a:off x="11666483" y="6420891"/>
            <a:ext cx="44938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tx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306873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>
            <a:extLst>
              <a:ext uri="{FF2B5EF4-FFF2-40B4-BE49-F238E27FC236}">
                <a16:creationId xmlns:a16="http://schemas.microsoft.com/office/drawing/2014/main" id="{DF2D5336-484A-75F4-2ADA-70D30226A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85" y="157082"/>
            <a:ext cx="5856962" cy="550005"/>
          </a:xfrm>
        </p:spPr>
        <p:txBody>
          <a:bodyPr/>
          <a:lstStyle/>
          <a:p>
            <a:r>
              <a:rPr lang="en-US" sz="3200"/>
              <a:t>Solution Approaches</a:t>
            </a: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F785A707-D082-484C-86D4-6C255190D5E4}"/>
              </a:ext>
            </a:extLst>
          </p:cNvPr>
          <p:cNvSpPr txBox="1">
            <a:spLocks/>
          </p:cNvSpPr>
          <p:nvPr/>
        </p:nvSpPr>
        <p:spPr>
          <a:xfrm>
            <a:off x="345585" y="1114684"/>
            <a:ext cx="10869770" cy="645072"/>
          </a:xfrm>
          <a:prstGeom prst="rect">
            <a:avLst/>
          </a:prstGeom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/>
              <a:t>Policy 2: Stochastic Rolling Horizon</a:t>
            </a:r>
          </a:p>
        </p:txBody>
      </p:sp>
      <p:sp>
        <p:nvSpPr>
          <p:cNvPr id="17" name="Marcador de texto 4">
            <a:extLst>
              <a:ext uri="{FF2B5EF4-FFF2-40B4-BE49-F238E27FC236}">
                <a16:creationId xmlns:a16="http://schemas.microsoft.com/office/drawing/2014/main" id="{B6D9EE74-514C-2A14-0E75-8DD7B5A3E0C5}"/>
              </a:ext>
            </a:extLst>
          </p:cNvPr>
          <p:cNvSpPr txBox="1">
            <a:spLocks/>
          </p:cNvSpPr>
          <p:nvPr/>
        </p:nvSpPr>
        <p:spPr>
          <a:xfrm>
            <a:off x="345585" y="2661037"/>
            <a:ext cx="4023214" cy="177766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/>
              <a:t>Estimates the stochastic parameters for </a:t>
            </a:r>
            <a:r>
              <a:rPr lang="en-US" b="1">
                <a:solidFill>
                  <a:schemeClr val="accent2">
                    <a:lumMod val="60000"/>
                    <a:lumOff val="40000"/>
                  </a:schemeClr>
                </a:solidFill>
              </a:rPr>
              <a:t>today and a lookahead horizon.</a:t>
            </a:r>
          </a:p>
          <a:p>
            <a:pPr marL="342900" indent="-342900" algn="l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/>
              <a:t>MIP decides replenishment.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1518379-8423-48A8-E66C-295E1DCD9451}"/>
              </a:ext>
            </a:extLst>
          </p:cNvPr>
          <p:cNvSpPr/>
          <p:nvPr/>
        </p:nvSpPr>
        <p:spPr>
          <a:xfrm>
            <a:off x="345586" y="1919113"/>
            <a:ext cx="4023214" cy="4414412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DAF20ED-1D4A-F22B-C16F-24E26BE62478}"/>
              </a:ext>
            </a:extLst>
          </p:cNvPr>
          <p:cNvSpPr/>
          <p:nvPr/>
        </p:nvSpPr>
        <p:spPr>
          <a:xfrm>
            <a:off x="345586" y="1919113"/>
            <a:ext cx="4023214" cy="64507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err="1"/>
              <a:t>Purchase</a:t>
            </a:r>
            <a:endParaRPr lang="es-CO" sz="24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C92FC6-113A-AD05-D3C4-6EC623E550CE}"/>
              </a:ext>
            </a:extLst>
          </p:cNvPr>
          <p:cNvSpPr txBox="1"/>
          <p:nvPr/>
        </p:nvSpPr>
        <p:spPr bwMode="auto">
          <a:xfrm>
            <a:off x="11666483" y="6420891"/>
            <a:ext cx="44938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73A863-5567-C163-FFBF-6F431160AD92}"/>
              </a:ext>
            </a:extLst>
          </p:cNvPr>
          <p:cNvSpPr/>
          <p:nvPr/>
        </p:nvSpPr>
        <p:spPr>
          <a:xfrm>
            <a:off x="0" y="853440"/>
            <a:ext cx="12192000" cy="556745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40927ED-D1F5-8D87-017B-B6B3215944A8}"/>
              </a:ext>
            </a:extLst>
          </p:cNvPr>
          <p:cNvCxnSpPr>
            <a:cxnSpLocks/>
          </p:cNvCxnSpPr>
          <p:nvPr/>
        </p:nvCxnSpPr>
        <p:spPr>
          <a:xfrm flipV="1">
            <a:off x="1184910" y="1739265"/>
            <a:ext cx="3752850" cy="2699434"/>
          </a:xfrm>
          <a:prstGeom prst="line">
            <a:avLst/>
          </a:prstGeom>
          <a:ln>
            <a:solidFill>
              <a:srgbClr val="999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58551A-7D11-7BA2-19ED-E2EB87A1CB3C}"/>
              </a:ext>
            </a:extLst>
          </p:cNvPr>
          <p:cNvCxnSpPr>
            <a:cxnSpLocks/>
          </p:cNvCxnSpPr>
          <p:nvPr/>
        </p:nvCxnSpPr>
        <p:spPr>
          <a:xfrm>
            <a:off x="1363980" y="6198276"/>
            <a:ext cx="3929380" cy="368968"/>
          </a:xfrm>
          <a:prstGeom prst="line">
            <a:avLst/>
          </a:prstGeom>
          <a:ln>
            <a:solidFill>
              <a:srgbClr val="999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ECF8BF8-5771-DFF7-35E5-6AD0F3F6D29E}"/>
              </a:ext>
            </a:extLst>
          </p:cNvPr>
          <p:cNvSpPr/>
          <p:nvPr/>
        </p:nvSpPr>
        <p:spPr>
          <a:xfrm>
            <a:off x="4571999" y="1605280"/>
            <a:ext cx="7355841" cy="4961964"/>
          </a:xfrm>
          <a:prstGeom prst="roundRect">
            <a:avLst/>
          </a:prstGeom>
          <a:solidFill>
            <a:srgbClr val="F7F7FF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876B2ED-A28C-DA0D-1915-D24C2A7C115E}"/>
              </a:ext>
            </a:extLst>
          </p:cNvPr>
          <p:cNvSpPr/>
          <p:nvPr/>
        </p:nvSpPr>
        <p:spPr>
          <a:xfrm>
            <a:off x="1104571" y="4341786"/>
            <a:ext cx="2529880" cy="1856490"/>
          </a:xfrm>
          <a:prstGeom prst="roundRect">
            <a:avLst/>
          </a:prstGeom>
          <a:noFill/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7" name="Picture 26" descr="A picture containing diagram&#10;&#10;Description automatically generated">
            <a:extLst>
              <a:ext uri="{FF2B5EF4-FFF2-40B4-BE49-F238E27FC236}">
                <a16:creationId xmlns:a16="http://schemas.microsoft.com/office/drawing/2014/main" id="{91EA424D-E90C-A887-1328-52AC002FA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11" y="4132593"/>
            <a:ext cx="2743353" cy="20575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11A6A19-FF4B-03B7-2955-3540B8ECE65F}"/>
                  </a:ext>
                </a:extLst>
              </p:cNvPr>
              <p:cNvSpPr txBox="1"/>
              <p:nvPr/>
            </p:nvSpPr>
            <p:spPr bwMode="auto">
              <a:xfrm>
                <a:off x="7459307" y="3549868"/>
                <a:ext cx="4084320" cy="15696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pPr marL="342900" indent="-342900" algn="ctr">
                  <a:buClr>
                    <a:srgbClr val="999CFF"/>
                  </a:buClr>
                  <a:buFont typeface="Wingdings" panose="05000000000000000000" pitchFamily="2" charset="2"/>
                  <a:buChar char="§"/>
                </a:pPr>
                <a:r>
                  <a:rPr lang="es-CO" sz="2400" err="1"/>
                  <a:t>Multiple</a:t>
                </a:r>
                <a:r>
                  <a:rPr lang="es-CO" sz="2400"/>
                  <a:t> </a:t>
                </a:r>
                <a:r>
                  <a:rPr lang="es-CO" sz="2400" err="1"/>
                  <a:t>estimations</a:t>
                </a:r>
                <a:r>
                  <a:rPr lang="es-CO" sz="2400"/>
                  <a:t> </a:t>
                </a:r>
                <a:r>
                  <a:rPr lang="es-CO" sz="2400" err="1"/>
                  <a:t>of</a:t>
                </a:r>
                <a:r>
                  <a:rPr lang="es-CO" sz="2400"/>
                  <a:t> </a:t>
                </a:r>
                <a:r>
                  <a:rPr lang="es-CO" sz="2400" err="1"/>
                  <a:t>the</a:t>
                </a:r>
                <a:r>
                  <a:rPr lang="es-CO" sz="2400"/>
                  <a:t> </a:t>
                </a:r>
                <a:r>
                  <a:rPr lang="es-CO" sz="2400" err="1"/>
                  <a:t>stochastic</a:t>
                </a:r>
                <a:r>
                  <a:rPr lang="es-CO" sz="2400"/>
                  <a:t> </a:t>
                </a:r>
                <a:r>
                  <a:rPr lang="es-CO" sz="2400" err="1"/>
                  <a:t>parameters</a:t>
                </a:r>
                <a:r>
                  <a:rPr lang="es-CO" sz="2400"/>
                  <a:t> </a:t>
                </a:r>
                <a:r>
                  <a:rPr lang="es-CO" sz="2400" err="1"/>
                  <a:t>over</a:t>
                </a:r>
                <a:r>
                  <a:rPr lang="es-CO" sz="2400"/>
                  <a:t> </a:t>
                </a:r>
                <a:r>
                  <a:rPr lang="es-CO" sz="2400" err="1"/>
                  <a:t>the</a:t>
                </a:r>
                <a:r>
                  <a:rPr lang="es-CO" sz="2400"/>
                  <a:t> </a:t>
                </a:r>
                <a:r>
                  <a:rPr lang="es-CO" sz="2400" err="1"/>
                  <a:t>lookahead</a:t>
                </a:r>
                <a:r>
                  <a:rPr lang="es-CO" sz="2400"/>
                  <a:t> </a:t>
                </a:r>
                <a:r>
                  <a:rPr lang="es-CO" sz="2400" err="1"/>
                  <a:t>horizon</a:t>
                </a:r>
                <a:r>
                  <a:rPr lang="es-CO" sz="2400"/>
                  <a:t> </a:t>
                </a:r>
                <a:r>
                  <a:rPr lang="es-CO" sz="2400" b="1">
                    <a:solidFill>
                      <a:srgbClr val="999CFF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s-CO" sz="2400" b="1" i="1" smtClean="0">
                        <a:solidFill>
                          <a:srgbClr val="999CFF"/>
                        </a:solidFill>
                        <a:latin typeface="Cambria Math" panose="02040503050406030204" pitchFamily="18" charset="0"/>
                      </a:rPr>
                      <m:t>𝑺𝒂𝒎𝒑𝒍𝒆</m:t>
                    </m:r>
                    <m:r>
                      <a:rPr lang="es-CO" sz="2400" b="1" i="1" smtClean="0">
                        <a:solidFill>
                          <a:srgbClr val="999C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sz="2400" b="1" i="1" smtClean="0">
                        <a:solidFill>
                          <a:srgbClr val="999CFF"/>
                        </a:solidFill>
                        <a:latin typeface="Cambria Math" panose="02040503050406030204" pitchFamily="18" charset="0"/>
                      </a:rPr>
                      <m:t>𝑷𝒂𝒕𝒉𝒔</m:t>
                    </m:r>
                  </m:oMath>
                </a14:m>
                <a:r>
                  <a:rPr lang="es-CO" sz="2400" b="1">
                    <a:solidFill>
                      <a:srgbClr val="999CFF"/>
                    </a:solidFill>
                  </a:rPr>
                  <a:t>)</a:t>
                </a:r>
                <a:endParaRPr lang="es-CO" sz="2400" b="1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11A6A19-FF4B-03B7-2955-3540B8ECE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59307" y="3549868"/>
                <a:ext cx="4084320" cy="1569660"/>
              </a:xfrm>
              <a:prstGeom prst="rect">
                <a:avLst/>
              </a:prstGeom>
              <a:blipFill>
                <a:blip r:embed="rId3"/>
                <a:stretch>
                  <a:fillRect t="-3101" b="-775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 descr="A picture containing chart&#10;&#10;Description automatically generated">
            <a:extLst>
              <a:ext uri="{FF2B5EF4-FFF2-40B4-BE49-F238E27FC236}">
                <a16:creationId xmlns:a16="http://schemas.microsoft.com/office/drawing/2014/main" id="{8B539326-8856-1118-277C-00C403F4A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178" y="3168975"/>
            <a:ext cx="2552916" cy="191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51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>
            <a:extLst>
              <a:ext uri="{FF2B5EF4-FFF2-40B4-BE49-F238E27FC236}">
                <a16:creationId xmlns:a16="http://schemas.microsoft.com/office/drawing/2014/main" id="{DF2D5336-484A-75F4-2ADA-70D30226A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85" y="157082"/>
            <a:ext cx="5856962" cy="550005"/>
          </a:xfrm>
        </p:spPr>
        <p:txBody>
          <a:bodyPr/>
          <a:lstStyle/>
          <a:p>
            <a:r>
              <a:rPr lang="en-US" sz="3200"/>
              <a:t>Solution Approaches</a:t>
            </a: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F785A707-D082-484C-86D4-6C255190D5E4}"/>
              </a:ext>
            </a:extLst>
          </p:cNvPr>
          <p:cNvSpPr txBox="1">
            <a:spLocks/>
          </p:cNvSpPr>
          <p:nvPr/>
        </p:nvSpPr>
        <p:spPr>
          <a:xfrm>
            <a:off x="345585" y="1114684"/>
            <a:ext cx="10869770" cy="645072"/>
          </a:xfrm>
          <a:prstGeom prst="rect">
            <a:avLst/>
          </a:prstGeom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/>
              <a:t>Policy 2: Stochastic Rolling Horizon</a:t>
            </a:r>
          </a:p>
        </p:txBody>
      </p:sp>
      <p:sp>
        <p:nvSpPr>
          <p:cNvPr id="17" name="Marcador de texto 4">
            <a:extLst>
              <a:ext uri="{FF2B5EF4-FFF2-40B4-BE49-F238E27FC236}">
                <a16:creationId xmlns:a16="http://schemas.microsoft.com/office/drawing/2014/main" id="{B6D9EE74-514C-2A14-0E75-8DD7B5A3E0C5}"/>
              </a:ext>
            </a:extLst>
          </p:cNvPr>
          <p:cNvSpPr txBox="1">
            <a:spLocks/>
          </p:cNvSpPr>
          <p:nvPr/>
        </p:nvSpPr>
        <p:spPr>
          <a:xfrm>
            <a:off x="345585" y="2661037"/>
            <a:ext cx="4023214" cy="177766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/>
              <a:t>Estimates the stochastic parameters for </a:t>
            </a:r>
            <a:r>
              <a:rPr lang="en-US" b="1">
                <a:solidFill>
                  <a:schemeClr val="accent2">
                    <a:lumMod val="60000"/>
                    <a:lumOff val="40000"/>
                  </a:schemeClr>
                </a:solidFill>
              </a:rPr>
              <a:t>today and a lookahead horizon.</a:t>
            </a:r>
          </a:p>
          <a:p>
            <a:pPr marL="342900" indent="-342900" algn="l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/>
              <a:t>MIP decides replenishment.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1518379-8423-48A8-E66C-295E1DCD9451}"/>
              </a:ext>
            </a:extLst>
          </p:cNvPr>
          <p:cNvSpPr/>
          <p:nvPr/>
        </p:nvSpPr>
        <p:spPr>
          <a:xfrm>
            <a:off x="345586" y="1919113"/>
            <a:ext cx="4023214" cy="4414412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DAF20ED-1D4A-F22B-C16F-24E26BE62478}"/>
              </a:ext>
            </a:extLst>
          </p:cNvPr>
          <p:cNvSpPr/>
          <p:nvPr/>
        </p:nvSpPr>
        <p:spPr>
          <a:xfrm>
            <a:off x="345586" y="1919113"/>
            <a:ext cx="4023214" cy="64507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err="1"/>
              <a:t>Purchase</a:t>
            </a:r>
            <a:endParaRPr lang="es-CO" sz="24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C92FC6-113A-AD05-D3C4-6EC623E550CE}"/>
              </a:ext>
            </a:extLst>
          </p:cNvPr>
          <p:cNvSpPr txBox="1"/>
          <p:nvPr/>
        </p:nvSpPr>
        <p:spPr bwMode="auto">
          <a:xfrm>
            <a:off x="11666483" y="6420891"/>
            <a:ext cx="44938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73A863-5567-C163-FFBF-6F431160AD92}"/>
              </a:ext>
            </a:extLst>
          </p:cNvPr>
          <p:cNvSpPr/>
          <p:nvPr/>
        </p:nvSpPr>
        <p:spPr>
          <a:xfrm>
            <a:off x="0" y="853440"/>
            <a:ext cx="12192000" cy="556745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40927ED-D1F5-8D87-017B-B6B3215944A8}"/>
              </a:ext>
            </a:extLst>
          </p:cNvPr>
          <p:cNvCxnSpPr>
            <a:cxnSpLocks/>
          </p:cNvCxnSpPr>
          <p:nvPr/>
        </p:nvCxnSpPr>
        <p:spPr>
          <a:xfrm flipV="1">
            <a:off x="1184910" y="1739265"/>
            <a:ext cx="3752850" cy="2699434"/>
          </a:xfrm>
          <a:prstGeom prst="line">
            <a:avLst/>
          </a:prstGeom>
          <a:ln>
            <a:solidFill>
              <a:srgbClr val="999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58551A-7D11-7BA2-19ED-E2EB87A1CB3C}"/>
              </a:ext>
            </a:extLst>
          </p:cNvPr>
          <p:cNvCxnSpPr>
            <a:cxnSpLocks/>
          </p:cNvCxnSpPr>
          <p:nvPr/>
        </p:nvCxnSpPr>
        <p:spPr>
          <a:xfrm>
            <a:off x="1363980" y="6198276"/>
            <a:ext cx="3929380" cy="368968"/>
          </a:xfrm>
          <a:prstGeom prst="line">
            <a:avLst/>
          </a:prstGeom>
          <a:ln>
            <a:solidFill>
              <a:srgbClr val="999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ECF8BF8-5771-DFF7-35E5-6AD0F3F6D29E}"/>
              </a:ext>
            </a:extLst>
          </p:cNvPr>
          <p:cNvSpPr/>
          <p:nvPr/>
        </p:nvSpPr>
        <p:spPr>
          <a:xfrm>
            <a:off x="4571999" y="1605280"/>
            <a:ext cx="7355841" cy="4961964"/>
          </a:xfrm>
          <a:prstGeom prst="roundRect">
            <a:avLst/>
          </a:prstGeom>
          <a:solidFill>
            <a:srgbClr val="F7F7FF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876B2ED-A28C-DA0D-1915-D24C2A7C115E}"/>
              </a:ext>
            </a:extLst>
          </p:cNvPr>
          <p:cNvSpPr/>
          <p:nvPr/>
        </p:nvSpPr>
        <p:spPr>
          <a:xfrm>
            <a:off x="1104571" y="4341786"/>
            <a:ext cx="2529880" cy="1856490"/>
          </a:xfrm>
          <a:prstGeom prst="roundRect">
            <a:avLst/>
          </a:prstGeom>
          <a:noFill/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7" name="Picture 26" descr="A picture containing diagram&#10;&#10;Description automatically generated">
            <a:extLst>
              <a:ext uri="{FF2B5EF4-FFF2-40B4-BE49-F238E27FC236}">
                <a16:creationId xmlns:a16="http://schemas.microsoft.com/office/drawing/2014/main" id="{91EA424D-E90C-A887-1328-52AC002FA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11" y="4132593"/>
            <a:ext cx="2743353" cy="2057515"/>
          </a:xfrm>
          <a:prstGeom prst="rect">
            <a:avLst/>
          </a:prstGeom>
        </p:spPr>
      </p:pic>
      <p:pic>
        <p:nvPicPr>
          <p:cNvPr id="35" name="Picture 34" descr="A picture containing chart&#10;&#10;Description automatically generated">
            <a:extLst>
              <a:ext uri="{FF2B5EF4-FFF2-40B4-BE49-F238E27FC236}">
                <a16:creationId xmlns:a16="http://schemas.microsoft.com/office/drawing/2014/main" id="{CE1884FD-22DF-541E-5EAE-80A4E06C04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178" y="3168975"/>
            <a:ext cx="2552916" cy="1914688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E923B84-B781-7113-DCF4-94CF1F0679AF}"/>
              </a:ext>
            </a:extLst>
          </p:cNvPr>
          <p:cNvSpPr/>
          <p:nvPr/>
        </p:nvSpPr>
        <p:spPr>
          <a:xfrm>
            <a:off x="9473323" y="1879923"/>
            <a:ext cx="2123127" cy="2813132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85E69B-F916-13E8-A66E-050A42B29596}"/>
              </a:ext>
            </a:extLst>
          </p:cNvPr>
          <p:cNvSpPr txBox="1"/>
          <p:nvPr/>
        </p:nvSpPr>
        <p:spPr bwMode="auto">
          <a:xfrm>
            <a:off x="9572156" y="2661037"/>
            <a:ext cx="1925455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999CFF"/>
              </a:buClr>
              <a:buFont typeface="Wingdings" panose="05000000000000000000" pitchFamily="2" charset="2"/>
              <a:buChar char="§"/>
            </a:pPr>
            <a:r>
              <a:rPr lang="es-CO" sz="1600" err="1"/>
              <a:t>How</a:t>
            </a:r>
            <a:r>
              <a:rPr lang="es-CO" sz="1600"/>
              <a:t> </a:t>
            </a:r>
            <a:r>
              <a:rPr lang="es-CO" sz="1600" err="1"/>
              <a:t>much</a:t>
            </a:r>
            <a:r>
              <a:rPr lang="es-CO" sz="1600"/>
              <a:t> </a:t>
            </a:r>
            <a:r>
              <a:rPr lang="es-CO" sz="1600" err="1"/>
              <a:t>to</a:t>
            </a:r>
            <a:r>
              <a:rPr lang="es-CO" sz="1600"/>
              <a:t> </a:t>
            </a:r>
            <a:r>
              <a:rPr lang="es-CO" sz="1600" err="1"/>
              <a:t>buy</a:t>
            </a:r>
            <a:r>
              <a:rPr lang="es-CO" sz="1600"/>
              <a:t> </a:t>
            </a:r>
            <a:r>
              <a:rPr lang="es-CO" sz="1600" err="1"/>
              <a:t>of</a:t>
            </a:r>
            <a:r>
              <a:rPr lang="es-CO" sz="1600"/>
              <a:t> </a:t>
            </a:r>
            <a:r>
              <a:rPr lang="es-CO" sz="1600" err="1"/>
              <a:t>each</a:t>
            </a:r>
            <a:r>
              <a:rPr lang="es-CO" sz="1600"/>
              <a:t> </a:t>
            </a:r>
            <a:r>
              <a:rPr lang="es-CO" sz="1600" err="1"/>
              <a:t>product</a:t>
            </a:r>
            <a:r>
              <a:rPr lang="es-CO" sz="1600"/>
              <a:t> and </a:t>
            </a:r>
            <a:r>
              <a:rPr lang="es-CO" sz="1600" err="1"/>
              <a:t>who</a:t>
            </a:r>
            <a:r>
              <a:rPr lang="es-CO" sz="1600"/>
              <a:t> </a:t>
            </a:r>
            <a:r>
              <a:rPr lang="es-CO" sz="1600" err="1"/>
              <a:t>to</a:t>
            </a:r>
            <a:r>
              <a:rPr lang="es-CO" sz="1600"/>
              <a:t> </a:t>
            </a:r>
            <a:r>
              <a:rPr lang="es-CO" sz="1600" err="1"/>
              <a:t>buy</a:t>
            </a:r>
            <a:r>
              <a:rPr lang="es-CO" sz="1600"/>
              <a:t> </a:t>
            </a:r>
            <a:r>
              <a:rPr lang="es-CO" sz="1600" err="1"/>
              <a:t>it</a:t>
            </a:r>
            <a:r>
              <a:rPr lang="es-CO" sz="1600"/>
              <a:t> </a:t>
            </a:r>
            <a:r>
              <a:rPr lang="es-CO" sz="1600" err="1"/>
              <a:t>from</a:t>
            </a:r>
            <a:endParaRPr lang="es-CO" sz="1600"/>
          </a:p>
          <a:p>
            <a:pPr marL="342900" indent="-342900">
              <a:buClr>
                <a:srgbClr val="999CFF"/>
              </a:buClr>
              <a:buFont typeface="Wingdings" panose="05000000000000000000" pitchFamily="2" charset="2"/>
              <a:buChar char="§"/>
            </a:pPr>
            <a:r>
              <a:rPr lang="es-CO" sz="1600" err="1"/>
              <a:t>Inventory</a:t>
            </a:r>
            <a:r>
              <a:rPr lang="es-CO" sz="1600"/>
              <a:t> and </a:t>
            </a:r>
            <a:r>
              <a:rPr lang="es-CO" sz="1600" err="1"/>
              <a:t>backorders</a:t>
            </a:r>
            <a:r>
              <a:rPr lang="es-CO" sz="1600"/>
              <a:t> </a:t>
            </a:r>
            <a:r>
              <a:rPr lang="es-CO" sz="1600" err="1"/>
              <a:t>accounting</a:t>
            </a:r>
            <a:endParaRPr lang="es-CO" sz="160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E1BB633-FB88-29EC-CEFD-8AE880DEB60F}"/>
              </a:ext>
            </a:extLst>
          </p:cNvPr>
          <p:cNvSpPr/>
          <p:nvPr/>
        </p:nvSpPr>
        <p:spPr>
          <a:xfrm>
            <a:off x="9473323" y="1879923"/>
            <a:ext cx="2123127" cy="64507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err="1"/>
              <a:t>Decision</a:t>
            </a:r>
            <a:r>
              <a:rPr lang="es-CO" b="1"/>
              <a:t> Variables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B35D66F-0969-8EAB-E86A-6229559CE03F}"/>
              </a:ext>
            </a:extLst>
          </p:cNvPr>
          <p:cNvSpPr/>
          <p:nvPr/>
        </p:nvSpPr>
        <p:spPr>
          <a:xfrm>
            <a:off x="9484443" y="4834158"/>
            <a:ext cx="2123127" cy="1398666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ECCC4B5-C017-5DD5-24D5-463BEE070250}"/>
              </a:ext>
            </a:extLst>
          </p:cNvPr>
          <p:cNvSpPr/>
          <p:nvPr/>
        </p:nvSpPr>
        <p:spPr>
          <a:xfrm>
            <a:off x="9484443" y="4806638"/>
            <a:ext cx="2123127" cy="64507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err="1"/>
              <a:t>Objective</a:t>
            </a:r>
            <a:r>
              <a:rPr lang="es-CO" b="1"/>
              <a:t> </a:t>
            </a:r>
            <a:r>
              <a:rPr lang="es-CO" b="1" err="1"/>
              <a:t>Function</a:t>
            </a:r>
            <a:endParaRPr lang="es-CO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82501B9-122B-1709-2CA1-87A25A0EFBDF}"/>
                  </a:ext>
                </a:extLst>
              </p:cNvPr>
              <p:cNvSpPr txBox="1"/>
              <p:nvPr/>
            </p:nvSpPr>
            <p:spPr bwMode="auto">
              <a:xfrm>
                <a:off x="9484443" y="5470301"/>
                <a:ext cx="2123127" cy="6898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999CFF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O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O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f>
                            <m:fPr>
                              <m:ctrlPr>
                                <a:rPr lang="es-CO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s-CO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O" sz="16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s-CO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CO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CO" sz="16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s-CO" sz="1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/>
                            <m:e>
                              <m:r>
                                <a:rPr lang="es-CO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CO" sz="1600" b="0" i="1" smtClean="0">
                                  <a:latin typeface="Cambria Math" panose="02040503050406030204" pitchFamily="18" charset="0"/>
                                </a:rPr>
                                <m:t>𝑇𝑜𝑡</m:t>
                              </m:r>
                              <m:r>
                                <a:rPr lang="es-CO" sz="16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s-CO" sz="1600" b="0" i="1" smtClean="0">
                                  <a:latin typeface="Cambria Math" panose="02040503050406030204" pitchFamily="18" charset="0"/>
                                </a:rPr>
                                <m:t>𝐶𝑜𝑠</m:t>
                              </m:r>
                              <m:sSub>
                                <m:sSubPr>
                                  <m:ctrlPr>
                                    <a:rPr lang="es-CO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s-CO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s-CO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s-CO" sz="160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82501B9-122B-1709-2CA1-87A25A0EF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84443" y="5470301"/>
                <a:ext cx="2123127" cy="6898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2268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>
            <a:extLst>
              <a:ext uri="{FF2B5EF4-FFF2-40B4-BE49-F238E27FC236}">
                <a16:creationId xmlns:a16="http://schemas.microsoft.com/office/drawing/2014/main" id="{DF2D5336-484A-75F4-2ADA-70D30226A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85" y="157082"/>
            <a:ext cx="5856962" cy="550005"/>
          </a:xfrm>
        </p:spPr>
        <p:txBody>
          <a:bodyPr/>
          <a:lstStyle/>
          <a:p>
            <a:r>
              <a:rPr lang="en-US" sz="3200"/>
              <a:t>Solution Approaches</a:t>
            </a: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F785A707-D082-484C-86D4-6C255190D5E4}"/>
              </a:ext>
            </a:extLst>
          </p:cNvPr>
          <p:cNvSpPr txBox="1">
            <a:spLocks/>
          </p:cNvSpPr>
          <p:nvPr/>
        </p:nvSpPr>
        <p:spPr>
          <a:xfrm>
            <a:off x="345585" y="1114684"/>
            <a:ext cx="10869770" cy="645072"/>
          </a:xfrm>
          <a:prstGeom prst="rect">
            <a:avLst/>
          </a:prstGeom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/>
              <a:t>Policy 2: Stochastic Rolling Horizon</a:t>
            </a:r>
          </a:p>
        </p:txBody>
      </p:sp>
      <p:sp>
        <p:nvSpPr>
          <p:cNvPr id="17" name="Marcador de texto 4">
            <a:extLst>
              <a:ext uri="{FF2B5EF4-FFF2-40B4-BE49-F238E27FC236}">
                <a16:creationId xmlns:a16="http://schemas.microsoft.com/office/drawing/2014/main" id="{B6D9EE74-514C-2A14-0E75-8DD7B5A3E0C5}"/>
              </a:ext>
            </a:extLst>
          </p:cNvPr>
          <p:cNvSpPr txBox="1">
            <a:spLocks/>
          </p:cNvSpPr>
          <p:nvPr/>
        </p:nvSpPr>
        <p:spPr>
          <a:xfrm>
            <a:off x="345585" y="2661037"/>
            <a:ext cx="4023214" cy="177766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/>
              <a:t>Estimates the stochastic parameters for </a:t>
            </a:r>
            <a:r>
              <a:rPr lang="en-US" b="1">
                <a:solidFill>
                  <a:schemeClr val="accent2">
                    <a:lumMod val="60000"/>
                    <a:lumOff val="40000"/>
                  </a:schemeClr>
                </a:solidFill>
              </a:rPr>
              <a:t>today and a lookahead horizon.</a:t>
            </a:r>
          </a:p>
          <a:p>
            <a:pPr marL="342900" indent="-342900" algn="l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/>
              <a:t>MIP decides replenishment.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1518379-8423-48A8-E66C-295E1DCD9451}"/>
              </a:ext>
            </a:extLst>
          </p:cNvPr>
          <p:cNvSpPr/>
          <p:nvPr/>
        </p:nvSpPr>
        <p:spPr>
          <a:xfrm>
            <a:off x="345586" y="1919113"/>
            <a:ext cx="4023214" cy="4414412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DAF20ED-1D4A-F22B-C16F-24E26BE62478}"/>
              </a:ext>
            </a:extLst>
          </p:cNvPr>
          <p:cNvSpPr/>
          <p:nvPr/>
        </p:nvSpPr>
        <p:spPr>
          <a:xfrm>
            <a:off x="345586" y="1919113"/>
            <a:ext cx="4023214" cy="64507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err="1"/>
              <a:t>Purchase</a:t>
            </a:r>
            <a:endParaRPr lang="es-CO" sz="24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C92FC6-113A-AD05-D3C4-6EC623E550CE}"/>
              </a:ext>
            </a:extLst>
          </p:cNvPr>
          <p:cNvSpPr txBox="1"/>
          <p:nvPr/>
        </p:nvSpPr>
        <p:spPr bwMode="auto">
          <a:xfrm>
            <a:off x="11666483" y="6420891"/>
            <a:ext cx="44938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73A863-5567-C163-FFBF-6F431160AD92}"/>
              </a:ext>
            </a:extLst>
          </p:cNvPr>
          <p:cNvSpPr/>
          <p:nvPr/>
        </p:nvSpPr>
        <p:spPr>
          <a:xfrm>
            <a:off x="0" y="853440"/>
            <a:ext cx="12192000" cy="556745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40927ED-D1F5-8D87-017B-B6B3215944A8}"/>
              </a:ext>
            </a:extLst>
          </p:cNvPr>
          <p:cNvCxnSpPr>
            <a:cxnSpLocks/>
          </p:cNvCxnSpPr>
          <p:nvPr/>
        </p:nvCxnSpPr>
        <p:spPr>
          <a:xfrm flipV="1">
            <a:off x="1184910" y="1739265"/>
            <a:ext cx="3752850" cy="2699434"/>
          </a:xfrm>
          <a:prstGeom prst="line">
            <a:avLst/>
          </a:prstGeom>
          <a:ln>
            <a:solidFill>
              <a:srgbClr val="999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58551A-7D11-7BA2-19ED-E2EB87A1CB3C}"/>
              </a:ext>
            </a:extLst>
          </p:cNvPr>
          <p:cNvCxnSpPr>
            <a:cxnSpLocks/>
          </p:cNvCxnSpPr>
          <p:nvPr/>
        </p:nvCxnSpPr>
        <p:spPr>
          <a:xfrm>
            <a:off x="1363980" y="6198276"/>
            <a:ext cx="3929380" cy="368968"/>
          </a:xfrm>
          <a:prstGeom prst="line">
            <a:avLst/>
          </a:prstGeom>
          <a:ln>
            <a:solidFill>
              <a:srgbClr val="999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ECF8BF8-5771-DFF7-35E5-6AD0F3F6D29E}"/>
              </a:ext>
            </a:extLst>
          </p:cNvPr>
          <p:cNvSpPr/>
          <p:nvPr/>
        </p:nvSpPr>
        <p:spPr>
          <a:xfrm>
            <a:off x="4571999" y="1605280"/>
            <a:ext cx="7355841" cy="4961964"/>
          </a:xfrm>
          <a:prstGeom prst="roundRect">
            <a:avLst/>
          </a:prstGeom>
          <a:solidFill>
            <a:srgbClr val="F7F7FF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876B2ED-A28C-DA0D-1915-D24C2A7C115E}"/>
              </a:ext>
            </a:extLst>
          </p:cNvPr>
          <p:cNvSpPr/>
          <p:nvPr/>
        </p:nvSpPr>
        <p:spPr>
          <a:xfrm>
            <a:off x="1104571" y="4341786"/>
            <a:ext cx="2529880" cy="1856490"/>
          </a:xfrm>
          <a:prstGeom prst="roundRect">
            <a:avLst/>
          </a:prstGeom>
          <a:noFill/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7" name="Picture 26" descr="A picture containing diagram&#10;&#10;Description automatically generated">
            <a:extLst>
              <a:ext uri="{FF2B5EF4-FFF2-40B4-BE49-F238E27FC236}">
                <a16:creationId xmlns:a16="http://schemas.microsoft.com/office/drawing/2014/main" id="{91EA424D-E90C-A887-1328-52AC002FA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11" y="4132593"/>
            <a:ext cx="2743353" cy="2057515"/>
          </a:xfrm>
          <a:prstGeom prst="rect">
            <a:avLst/>
          </a:prstGeom>
        </p:spPr>
      </p:pic>
      <p:pic>
        <p:nvPicPr>
          <p:cNvPr id="29" name="Picture 2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911A451-EFCC-40DF-A2DC-C5FBA590F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947" y="1580367"/>
            <a:ext cx="2020251" cy="1515189"/>
          </a:xfrm>
          <a:prstGeom prst="rect">
            <a:avLst/>
          </a:prstGeom>
        </p:spPr>
      </p:pic>
      <p:pic>
        <p:nvPicPr>
          <p:cNvPr id="31" name="Picture 3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CCB30FC-FAE9-D909-393E-52690C5E0E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946" y="4824427"/>
            <a:ext cx="2020252" cy="1515189"/>
          </a:xfrm>
          <a:prstGeom prst="rect">
            <a:avLst/>
          </a:prstGeom>
        </p:spPr>
      </p:pic>
      <p:pic>
        <p:nvPicPr>
          <p:cNvPr id="33" name="Picture 3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0381397-AD4C-342D-97E2-8AB007617F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946" y="3206747"/>
            <a:ext cx="2020251" cy="1515189"/>
          </a:xfrm>
          <a:prstGeom prst="rect">
            <a:avLst/>
          </a:prstGeom>
        </p:spPr>
      </p:pic>
      <p:pic>
        <p:nvPicPr>
          <p:cNvPr id="35" name="Picture 34" descr="A picture containing chart&#10;&#10;Description automatically generated">
            <a:extLst>
              <a:ext uri="{FF2B5EF4-FFF2-40B4-BE49-F238E27FC236}">
                <a16:creationId xmlns:a16="http://schemas.microsoft.com/office/drawing/2014/main" id="{CE1884FD-22DF-541E-5EAE-80A4E06C04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178" y="3168975"/>
            <a:ext cx="2552916" cy="19146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BC0B19-312C-4C65-6238-94EA72CD2161}"/>
                  </a:ext>
                </a:extLst>
              </p:cNvPr>
              <p:cNvSpPr txBox="1"/>
              <p:nvPr/>
            </p:nvSpPr>
            <p:spPr bwMode="auto">
              <a:xfrm>
                <a:off x="7953626" y="3087630"/>
                <a:ext cx="234038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s-CO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BC0B19-312C-4C65-6238-94EA72CD2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53626" y="3087630"/>
                <a:ext cx="234038" cy="215444"/>
              </a:xfrm>
              <a:prstGeom prst="rect">
                <a:avLst/>
              </a:prstGeom>
              <a:blipFill>
                <a:blip r:embed="rId7"/>
                <a:stretch>
                  <a:fillRect l="-18421" r="-15789" b="-571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410D4EA-2FBA-E774-553B-6C659636077D}"/>
                  </a:ext>
                </a:extLst>
              </p:cNvPr>
              <p:cNvSpPr txBox="1"/>
              <p:nvPr/>
            </p:nvSpPr>
            <p:spPr bwMode="auto">
              <a:xfrm>
                <a:off x="7953625" y="4678074"/>
                <a:ext cx="234038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s-CO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410D4EA-2FBA-E774-553B-6C6596360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53625" y="4678074"/>
                <a:ext cx="234038" cy="215444"/>
              </a:xfrm>
              <a:prstGeom prst="rect">
                <a:avLst/>
              </a:prstGeom>
              <a:blipFill>
                <a:blip r:embed="rId8"/>
                <a:stretch>
                  <a:fillRect l="-18421" r="-15789" b="-277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C17203-34F1-6245-F605-068678B979FF}"/>
                  </a:ext>
                </a:extLst>
              </p:cNvPr>
              <p:cNvSpPr txBox="1"/>
              <p:nvPr/>
            </p:nvSpPr>
            <p:spPr bwMode="auto">
              <a:xfrm>
                <a:off x="7954920" y="6313169"/>
                <a:ext cx="234038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s-CO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C17203-34F1-6245-F605-068678B97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54920" y="6313169"/>
                <a:ext cx="234038" cy="215444"/>
              </a:xfrm>
              <a:prstGeom prst="rect">
                <a:avLst/>
              </a:prstGeom>
              <a:blipFill>
                <a:blip r:embed="rId9"/>
                <a:stretch>
                  <a:fillRect l="-18421" r="-15789" b="-571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155593-9675-BFF2-C3A8-C76B7D74A09C}"/>
              </a:ext>
            </a:extLst>
          </p:cNvPr>
          <p:cNvCxnSpPr/>
          <p:nvPr/>
        </p:nvCxnSpPr>
        <p:spPr>
          <a:xfrm flipV="1">
            <a:off x="6675120" y="2564185"/>
            <a:ext cx="548640" cy="377135"/>
          </a:xfrm>
          <a:prstGeom prst="straightConnector1">
            <a:avLst/>
          </a:prstGeom>
          <a:ln w="28575">
            <a:solidFill>
              <a:srgbClr val="999C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500A9FA-B3B7-C428-FDED-9A18BE28398A}"/>
              </a:ext>
            </a:extLst>
          </p:cNvPr>
          <p:cNvCxnSpPr>
            <a:cxnSpLocks/>
          </p:cNvCxnSpPr>
          <p:nvPr/>
        </p:nvCxnSpPr>
        <p:spPr>
          <a:xfrm>
            <a:off x="6675120" y="5466734"/>
            <a:ext cx="548640" cy="377135"/>
          </a:xfrm>
          <a:prstGeom prst="straightConnector1">
            <a:avLst/>
          </a:prstGeom>
          <a:ln w="28575">
            <a:solidFill>
              <a:srgbClr val="999C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10E7620-0F73-84A6-12AF-A6E2AC9E8BA3}"/>
              </a:ext>
            </a:extLst>
          </p:cNvPr>
          <p:cNvCxnSpPr/>
          <p:nvPr/>
        </p:nvCxnSpPr>
        <p:spPr>
          <a:xfrm>
            <a:off x="6675120" y="4070294"/>
            <a:ext cx="548640" cy="0"/>
          </a:xfrm>
          <a:prstGeom prst="straightConnector1">
            <a:avLst/>
          </a:prstGeom>
          <a:ln w="28575">
            <a:solidFill>
              <a:srgbClr val="999C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1906FE0-BA79-4950-CD66-4D093F5DC5A1}"/>
              </a:ext>
            </a:extLst>
          </p:cNvPr>
          <p:cNvSpPr/>
          <p:nvPr/>
        </p:nvSpPr>
        <p:spPr>
          <a:xfrm>
            <a:off x="9473323" y="1879923"/>
            <a:ext cx="2123127" cy="2813132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21C45D-E2D4-E879-18F7-10166F41CE4F}"/>
              </a:ext>
            </a:extLst>
          </p:cNvPr>
          <p:cNvSpPr txBox="1"/>
          <p:nvPr/>
        </p:nvSpPr>
        <p:spPr bwMode="auto">
          <a:xfrm>
            <a:off x="9572156" y="2661037"/>
            <a:ext cx="1925455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999CFF"/>
              </a:buClr>
              <a:buFont typeface="Wingdings" panose="05000000000000000000" pitchFamily="2" charset="2"/>
              <a:buChar char="§"/>
            </a:pPr>
            <a:r>
              <a:rPr lang="es-CO" sz="1600" err="1"/>
              <a:t>How</a:t>
            </a:r>
            <a:r>
              <a:rPr lang="es-CO" sz="1600"/>
              <a:t> </a:t>
            </a:r>
            <a:r>
              <a:rPr lang="es-CO" sz="1600" err="1"/>
              <a:t>much</a:t>
            </a:r>
            <a:r>
              <a:rPr lang="es-CO" sz="1600"/>
              <a:t> </a:t>
            </a:r>
            <a:r>
              <a:rPr lang="es-CO" sz="1600" err="1"/>
              <a:t>to</a:t>
            </a:r>
            <a:r>
              <a:rPr lang="es-CO" sz="1600"/>
              <a:t> </a:t>
            </a:r>
            <a:r>
              <a:rPr lang="es-CO" sz="1600" err="1"/>
              <a:t>buy</a:t>
            </a:r>
            <a:r>
              <a:rPr lang="es-CO" sz="1600"/>
              <a:t> </a:t>
            </a:r>
            <a:r>
              <a:rPr lang="es-CO" sz="1600" err="1"/>
              <a:t>of</a:t>
            </a:r>
            <a:r>
              <a:rPr lang="es-CO" sz="1600"/>
              <a:t> </a:t>
            </a:r>
            <a:r>
              <a:rPr lang="es-CO" sz="1600" err="1"/>
              <a:t>each</a:t>
            </a:r>
            <a:r>
              <a:rPr lang="es-CO" sz="1600"/>
              <a:t> </a:t>
            </a:r>
            <a:r>
              <a:rPr lang="es-CO" sz="1600" err="1"/>
              <a:t>product</a:t>
            </a:r>
            <a:r>
              <a:rPr lang="es-CO" sz="1600"/>
              <a:t> and </a:t>
            </a:r>
            <a:r>
              <a:rPr lang="es-CO" sz="1600" err="1"/>
              <a:t>who</a:t>
            </a:r>
            <a:r>
              <a:rPr lang="es-CO" sz="1600"/>
              <a:t> </a:t>
            </a:r>
            <a:r>
              <a:rPr lang="es-CO" sz="1600" err="1"/>
              <a:t>to</a:t>
            </a:r>
            <a:r>
              <a:rPr lang="es-CO" sz="1600"/>
              <a:t> </a:t>
            </a:r>
            <a:r>
              <a:rPr lang="es-CO" sz="1600" err="1"/>
              <a:t>buy</a:t>
            </a:r>
            <a:r>
              <a:rPr lang="es-CO" sz="1600"/>
              <a:t> </a:t>
            </a:r>
            <a:r>
              <a:rPr lang="es-CO" sz="1600" err="1"/>
              <a:t>it</a:t>
            </a:r>
            <a:r>
              <a:rPr lang="es-CO" sz="1600"/>
              <a:t> </a:t>
            </a:r>
            <a:r>
              <a:rPr lang="es-CO" sz="1600" err="1"/>
              <a:t>from</a:t>
            </a:r>
            <a:endParaRPr lang="es-CO" sz="1600"/>
          </a:p>
          <a:p>
            <a:pPr marL="342900" indent="-342900">
              <a:buClr>
                <a:srgbClr val="999CFF"/>
              </a:buClr>
              <a:buFont typeface="Wingdings" panose="05000000000000000000" pitchFamily="2" charset="2"/>
              <a:buChar char="§"/>
            </a:pPr>
            <a:r>
              <a:rPr lang="es-CO" sz="1600" err="1"/>
              <a:t>Inventory</a:t>
            </a:r>
            <a:r>
              <a:rPr lang="es-CO" sz="1600"/>
              <a:t> and </a:t>
            </a:r>
            <a:r>
              <a:rPr lang="es-CO" sz="1600" err="1"/>
              <a:t>backorders</a:t>
            </a:r>
            <a:r>
              <a:rPr lang="es-CO" sz="1600"/>
              <a:t> </a:t>
            </a:r>
            <a:r>
              <a:rPr lang="es-CO" sz="1600" err="1"/>
              <a:t>accounting</a:t>
            </a:r>
            <a:endParaRPr lang="es-CO" sz="160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66A0561-CB2C-3642-25EF-A1591BE69A0B}"/>
              </a:ext>
            </a:extLst>
          </p:cNvPr>
          <p:cNvSpPr/>
          <p:nvPr/>
        </p:nvSpPr>
        <p:spPr>
          <a:xfrm>
            <a:off x="9473323" y="1879923"/>
            <a:ext cx="2123127" cy="64507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err="1"/>
              <a:t>Decision</a:t>
            </a:r>
            <a:r>
              <a:rPr lang="es-CO" b="1"/>
              <a:t> Variables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F3B9389-1149-41C5-8D69-BAEE9C2B7DBB}"/>
              </a:ext>
            </a:extLst>
          </p:cNvPr>
          <p:cNvSpPr/>
          <p:nvPr/>
        </p:nvSpPr>
        <p:spPr>
          <a:xfrm>
            <a:off x="9484443" y="4834158"/>
            <a:ext cx="2123127" cy="1398666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DCB595A-6A51-DC35-324E-214627834701}"/>
              </a:ext>
            </a:extLst>
          </p:cNvPr>
          <p:cNvSpPr/>
          <p:nvPr/>
        </p:nvSpPr>
        <p:spPr>
          <a:xfrm>
            <a:off x="9484443" y="4806638"/>
            <a:ext cx="2123127" cy="64507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err="1"/>
              <a:t>Objective</a:t>
            </a:r>
            <a:r>
              <a:rPr lang="es-CO" b="1"/>
              <a:t> </a:t>
            </a:r>
            <a:r>
              <a:rPr lang="es-CO" b="1" err="1"/>
              <a:t>Function</a:t>
            </a:r>
            <a:endParaRPr lang="es-CO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8D49B09-FE4C-78EF-37F7-9FF76B97D258}"/>
                  </a:ext>
                </a:extLst>
              </p:cNvPr>
              <p:cNvSpPr txBox="1"/>
              <p:nvPr/>
            </p:nvSpPr>
            <p:spPr bwMode="auto">
              <a:xfrm>
                <a:off x="9484443" y="5470301"/>
                <a:ext cx="2123127" cy="6898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999CFF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O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O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f>
                            <m:fPr>
                              <m:ctrlPr>
                                <a:rPr lang="es-CO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s-CO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O" sz="16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s-CO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CO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CO" sz="16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s-CO" sz="1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/>
                            <m:e>
                              <m:r>
                                <a:rPr lang="es-CO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CO" sz="1600" b="0" i="1" smtClean="0">
                                  <a:latin typeface="Cambria Math" panose="02040503050406030204" pitchFamily="18" charset="0"/>
                                </a:rPr>
                                <m:t>𝑇𝑜𝑡</m:t>
                              </m:r>
                              <m:r>
                                <a:rPr lang="es-CO" sz="16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s-CO" sz="1600" b="0" i="1" smtClean="0">
                                  <a:latin typeface="Cambria Math" panose="02040503050406030204" pitchFamily="18" charset="0"/>
                                </a:rPr>
                                <m:t>𝐶𝑜𝑠</m:t>
                              </m:r>
                              <m:sSub>
                                <m:sSubPr>
                                  <m:ctrlPr>
                                    <a:rPr lang="es-CO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s-CO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s-CO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s-CO" sz="16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8D49B09-FE4C-78EF-37F7-9FF76B97D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84443" y="5470301"/>
                <a:ext cx="2123127" cy="6898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1912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>
            <a:extLst>
              <a:ext uri="{FF2B5EF4-FFF2-40B4-BE49-F238E27FC236}">
                <a16:creationId xmlns:a16="http://schemas.microsoft.com/office/drawing/2014/main" id="{DF2D5336-484A-75F4-2ADA-70D30226A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85" y="157082"/>
            <a:ext cx="5856962" cy="550005"/>
          </a:xfrm>
        </p:spPr>
        <p:txBody>
          <a:bodyPr/>
          <a:lstStyle/>
          <a:p>
            <a:r>
              <a:rPr lang="en-US" sz="3200"/>
              <a:t>Solution Approaches</a:t>
            </a: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F785A707-D082-484C-86D4-6C255190D5E4}"/>
              </a:ext>
            </a:extLst>
          </p:cNvPr>
          <p:cNvSpPr txBox="1">
            <a:spLocks/>
          </p:cNvSpPr>
          <p:nvPr/>
        </p:nvSpPr>
        <p:spPr>
          <a:xfrm>
            <a:off x="345585" y="1114684"/>
            <a:ext cx="10869770" cy="645072"/>
          </a:xfrm>
          <a:prstGeom prst="rect">
            <a:avLst/>
          </a:prstGeom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/>
              <a:t>Policy 2: Stochastic Rolling Horizon</a:t>
            </a:r>
          </a:p>
        </p:txBody>
      </p:sp>
      <p:sp>
        <p:nvSpPr>
          <p:cNvPr id="17" name="Marcador de texto 4">
            <a:extLst>
              <a:ext uri="{FF2B5EF4-FFF2-40B4-BE49-F238E27FC236}">
                <a16:creationId xmlns:a16="http://schemas.microsoft.com/office/drawing/2014/main" id="{B6D9EE74-514C-2A14-0E75-8DD7B5A3E0C5}"/>
              </a:ext>
            </a:extLst>
          </p:cNvPr>
          <p:cNvSpPr txBox="1">
            <a:spLocks/>
          </p:cNvSpPr>
          <p:nvPr/>
        </p:nvSpPr>
        <p:spPr>
          <a:xfrm>
            <a:off x="345585" y="2661037"/>
            <a:ext cx="4023214" cy="177766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/>
              <a:t>Estimates the stochastic parameters for </a:t>
            </a:r>
            <a:r>
              <a:rPr lang="en-US" b="1">
                <a:solidFill>
                  <a:schemeClr val="accent2">
                    <a:lumMod val="60000"/>
                    <a:lumOff val="40000"/>
                  </a:schemeClr>
                </a:solidFill>
              </a:rPr>
              <a:t>today and a lookahead horizon.</a:t>
            </a:r>
          </a:p>
          <a:p>
            <a:pPr marL="342900" indent="-342900" algn="l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/>
              <a:t>MIP decides replenishment.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1518379-8423-48A8-E66C-295E1DCD9451}"/>
              </a:ext>
            </a:extLst>
          </p:cNvPr>
          <p:cNvSpPr/>
          <p:nvPr/>
        </p:nvSpPr>
        <p:spPr>
          <a:xfrm>
            <a:off x="345586" y="1919113"/>
            <a:ext cx="4023214" cy="4414412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DAF20ED-1D4A-F22B-C16F-24E26BE62478}"/>
              </a:ext>
            </a:extLst>
          </p:cNvPr>
          <p:cNvSpPr/>
          <p:nvPr/>
        </p:nvSpPr>
        <p:spPr>
          <a:xfrm>
            <a:off x="345586" y="1919113"/>
            <a:ext cx="4023214" cy="64507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err="1"/>
              <a:t>Purchase</a:t>
            </a:r>
            <a:endParaRPr lang="es-CO" sz="24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C92FC6-113A-AD05-D3C4-6EC623E550CE}"/>
              </a:ext>
            </a:extLst>
          </p:cNvPr>
          <p:cNvSpPr txBox="1"/>
          <p:nvPr/>
        </p:nvSpPr>
        <p:spPr bwMode="auto">
          <a:xfrm>
            <a:off x="11666483" y="6420891"/>
            <a:ext cx="44938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73A863-5567-C163-FFBF-6F431160AD92}"/>
              </a:ext>
            </a:extLst>
          </p:cNvPr>
          <p:cNvSpPr/>
          <p:nvPr/>
        </p:nvSpPr>
        <p:spPr>
          <a:xfrm>
            <a:off x="0" y="853440"/>
            <a:ext cx="12192000" cy="556745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40927ED-D1F5-8D87-017B-B6B3215944A8}"/>
              </a:ext>
            </a:extLst>
          </p:cNvPr>
          <p:cNvCxnSpPr>
            <a:cxnSpLocks/>
          </p:cNvCxnSpPr>
          <p:nvPr/>
        </p:nvCxnSpPr>
        <p:spPr>
          <a:xfrm flipV="1">
            <a:off x="1184910" y="1739265"/>
            <a:ext cx="3752850" cy="2699434"/>
          </a:xfrm>
          <a:prstGeom prst="line">
            <a:avLst/>
          </a:prstGeom>
          <a:ln>
            <a:solidFill>
              <a:srgbClr val="999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58551A-7D11-7BA2-19ED-E2EB87A1CB3C}"/>
              </a:ext>
            </a:extLst>
          </p:cNvPr>
          <p:cNvCxnSpPr>
            <a:cxnSpLocks/>
          </p:cNvCxnSpPr>
          <p:nvPr/>
        </p:nvCxnSpPr>
        <p:spPr>
          <a:xfrm>
            <a:off x="1363980" y="6198276"/>
            <a:ext cx="3929380" cy="368968"/>
          </a:xfrm>
          <a:prstGeom prst="line">
            <a:avLst/>
          </a:prstGeom>
          <a:ln>
            <a:solidFill>
              <a:srgbClr val="999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ECF8BF8-5771-DFF7-35E5-6AD0F3F6D29E}"/>
              </a:ext>
            </a:extLst>
          </p:cNvPr>
          <p:cNvSpPr/>
          <p:nvPr/>
        </p:nvSpPr>
        <p:spPr>
          <a:xfrm>
            <a:off x="4571999" y="1605280"/>
            <a:ext cx="7355841" cy="4961964"/>
          </a:xfrm>
          <a:prstGeom prst="roundRect">
            <a:avLst/>
          </a:prstGeom>
          <a:solidFill>
            <a:srgbClr val="F7F7FF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876B2ED-A28C-DA0D-1915-D24C2A7C115E}"/>
              </a:ext>
            </a:extLst>
          </p:cNvPr>
          <p:cNvSpPr/>
          <p:nvPr/>
        </p:nvSpPr>
        <p:spPr>
          <a:xfrm>
            <a:off x="1104571" y="4341786"/>
            <a:ext cx="2529880" cy="1856490"/>
          </a:xfrm>
          <a:prstGeom prst="roundRect">
            <a:avLst/>
          </a:prstGeom>
          <a:noFill/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7" name="Picture 26" descr="A picture containing diagram&#10;&#10;Description automatically generated">
            <a:extLst>
              <a:ext uri="{FF2B5EF4-FFF2-40B4-BE49-F238E27FC236}">
                <a16:creationId xmlns:a16="http://schemas.microsoft.com/office/drawing/2014/main" id="{91EA424D-E90C-A887-1328-52AC002FA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11" y="4132593"/>
            <a:ext cx="2743353" cy="2057515"/>
          </a:xfrm>
          <a:prstGeom prst="rect">
            <a:avLst/>
          </a:prstGeom>
        </p:spPr>
      </p:pic>
      <p:pic>
        <p:nvPicPr>
          <p:cNvPr id="29" name="Picture 2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911A451-EFCC-40DF-A2DC-C5FBA590F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947" y="1580367"/>
            <a:ext cx="2020251" cy="1515189"/>
          </a:xfrm>
          <a:prstGeom prst="rect">
            <a:avLst/>
          </a:prstGeom>
        </p:spPr>
      </p:pic>
      <p:pic>
        <p:nvPicPr>
          <p:cNvPr id="31" name="Picture 3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CCB30FC-FAE9-D909-393E-52690C5E0E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946" y="4824427"/>
            <a:ext cx="2020252" cy="1515189"/>
          </a:xfrm>
          <a:prstGeom prst="rect">
            <a:avLst/>
          </a:prstGeom>
        </p:spPr>
      </p:pic>
      <p:pic>
        <p:nvPicPr>
          <p:cNvPr id="33" name="Picture 3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0381397-AD4C-342D-97E2-8AB007617F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946" y="3206747"/>
            <a:ext cx="2020251" cy="1515189"/>
          </a:xfrm>
          <a:prstGeom prst="rect">
            <a:avLst/>
          </a:prstGeom>
        </p:spPr>
      </p:pic>
      <p:pic>
        <p:nvPicPr>
          <p:cNvPr id="35" name="Picture 34" descr="A picture containing chart&#10;&#10;Description automatically generated">
            <a:extLst>
              <a:ext uri="{FF2B5EF4-FFF2-40B4-BE49-F238E27FC236}">
                <a16:creationId xmlns:a16="http://schemas.microsoft.com/office/drawing/2014/main" id="{CE1884FD-22DF-541E-5EAE-80A4E06C04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178" y="3168975"/>
            <a:ext cx="2552916" cy="19146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BC0B19-312C-4C65-6238-94EA72CD2161}"/>
                  </a:ext>
                </a:extLst>
              </p:cNvPr>
              <p:cNvSpPr txBox="1"/>
              <p:nvPr/>
            </p:nvSpPr>
            <p:spPr bwMode="auto">
              <a:xfrm>
                <a:off x="7953626" y="3087630"/>
                <a:ext cx="234038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s-CO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BC0B19-312C-4C65-6238-94EA72CD2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53626" y="3087630"/>
                <a:ext cx="234038" cy="215444"/>
              </a:xfrm>
              <a:prstGeom prst="rect">
                <a:avLst/>
              </a:prstGeom>
              <a:blipFill>
                <a:blip r:embed="rId7"/>
                <a:stretch>
                  <a:fillRect l="-18421" r="-15789" b="-571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410D4EA-2FBA-E774-553B-6C659636077D}"/>
                  </a:ext>
                </a:extLst>
              </p:cNvPr>
              <p:cNvSpPr txBox="1"/>
              <p:nvPr/>
            </p:nvSpPr>
            <p:spPr bwMode="auto">
              <a:xfrm>
                <a:off x="7953625" y="4678074"/>
                <a:ext cx="234038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s-CO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410D4EA-2FBA-E774-553B-6C6596360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53625" y="4678074"/>
                <a:ext cx="234038" cy="215444"/>
              </a:xfrm>
              <a:prstGeom prst="rect">
                <a:avLst/>
              </a:prstGeom>
              <a:blipFill>
                <a:blip r:embed="rId8"/>
                <a:stretch>
                  <a:fillRect l="-18421" r="-15789" b="-277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C17203-34F1-6245-F605-068678B979FF}"/>
                  </a:ext>
                </a:extLst>
              </p:cNvPr>
              <p:cNvSpPr txBox="1"/>
              <p:nvPr/>
            </p:nvSpPr>
            <p:spPr bwMode="auto">
              <a:xfrm>
                <a:off x="7954920" y="6313169"/>
                <a:ext cx="234038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s-CO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C17203-34F1-6245-F605-068678B97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54920" y="6313169"/>
                <a:ext cx="234038" cy="215444"/>
              </a:xfrm>
              <a:prstGeom prst="rect">
                <a:avLst/>
              </a:prstGeom>
              <a:blipFill>
                <a:blip r:embed="rId9"/>
                <a:stretch>
                  <a:fillRect l="-18421" r="-15789" b="-571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155593-9675-BFF2-C3A8-C76B7D74A09C}"/>
              </a:ext>
            </a:extLst>
          </p:cNvPr>
          <p:cNvCxnSpPr/>
          <p:nvPr/>
        </p:nvCxnSpPr>
        <p:spPr>
          <a:xfrm flipV="1">
            <a:off x="6675120" y="2564185"/>
            <a:ext cx="548640" cy="377135"/>
          </a:xfrm>
          <a:prstGeom prst="straightConnector1">
            <a:avLst/>
          </a:prstGeom>
          <a:ln w="28575">
            <a:solidFill>
              <a:srgbClr val="999C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500A9FA-B3B7-C428-FDED-9A18BE28398A}"/>
              </a:ext>
            </a:extLst>
          </p:cNvPr>
          <p:cNvCxnSpPr>
            <a:cxnSpLocks/>
          </p:cNvCxnSpPr>
          <p:nvPr/>
        </p:nvCxnSpPr>
        <p:spPr>
          <a:xfrm>
            <a:off x="6675120" y="5466734"/>
            <a:ext cx="548640" cy="377135"/>
          </a:xfrm>
          <a:prstGeom prst="straightConnector1">
            <a:avLst/>
          </a:prstGeom>
          <a:ln w="28575">
            <a:solidFill>
              <a:srgbClr val="999C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10E7620-0F73-84A6-12AF-A6E2AC9E8BA3}"/>
              </a:ext>
            </a:extLst>
          </p:cNvPr>
          <p:cNvCxnSpPr/>
          <p:nvPr/>
        </p:nvCxnSpPr>
        <p:spPr>
          <a:xfrm>
            <a:off x="6675120" y="4070294"/>
            <a:ext cx="548640" cy="0"/>
          </a:xfrm>
          <a:prstGeom prst="straightConnector1">
            <a:avLst/>
          </a:prstGeom>
          <a:ln w="28575">
            <a:solidFill>
              <a:srgbClr val="999C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04AE9B-75FC-6453-A3C2-34099C319F52}"/>
              </a:ext>
            </a:extLst>
          </p:cNvPr>
          <p:cNvSpPr txBox="1"/>
          <p:nvPr/>
        </p:nvSpPr>
        <p:spPr bwMode="auto">
          <a:xfrm>
            <a:off x="9207836" y="2053802"/>
            <a:ext cx="2360347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342900" indent="-342900" algn="ctr">
              <a:buClr>
                <a:srgbClr val="999CFF"/>
              </a:buClr>
              <a:buFont typeface="Wingdings" panose="05000000000000000000" pitchFamily="2" charset="2"/>
              <a:buChar char="§"/>
            </a:pPr>
            <a:r>
              <a:rPr lang="es-CO" sz="2400"/>
              <a:t>Non-</a:t>
            </a:r>
            <a:r>
              <a:rPr lang="es-CO" sz="2400" err="1"/>
              <a:t>anticipativity</a:t>
            </a:r>
            <a:r>
              <a:rPr lang="es-CO" sz="2400"/>
              <a:t> </a:t>
            </a:r>
            <a:r>
              <a:rPr lang="es-CO" sz="2400" err="1"/>
              <a:t>constraint</a:t>
            </a:r>
            <a:r>
              <a:rPr lang="es-CO" sz="2400"/>
              <a:t> </a:t>
            </a:r>
            <a:r>
              <a:rPr lang="es-CO" sz="2400" err="1"/>
              <a:t>for</a:t>
            </a:r>
            <a:r>
              <a:rPr lang="es-CO" sz="2400"/>
              <a:t> </a:t>
            </a:r>
            <a:r>
              <a:rPr lang="es-CO" sz="2400" err="1"/>
              <a:t>purchase</a:t>
            </a:r>
            <a:r>
              <a:rPr lang="es-CO" sz="2400"/>
              <a:t> variable </a:t>
            </a:r>
            <a:r>
              <a:rPr lang="es-CO" sz="2400" err="1"/>
              <a:t>to</a:t>
            </a:r>
            <a:r>
              <a:rPr lang="es-CO" sz="2400"/>
              <a:t> </a:t>
            </a:r>
            <a:r>
              <a:rPr lang="es-CO" sz="2400" err="1"/>
              <a:t>ensure</a:t>
            </a:r>
            <a:r>
              <a:rPr lang="es-CO" sz="2400"/>
              <a:t> a single </a:t>
            </a:r>
            <a:r>
              <a:rPr lang="es-CO" sz="2400" err="1"/>
              <a:t>decision</a:t>
            </a:r>
            <a:r>
              <a:rPr lang="es-CO" sz="2400"/>
              <a:t> </a:t>
            </a:r>
            <a:r>
              <a:rPr lang="es-CO" sz="2400" err="1"/>
              <a:t>on</a:t>
            </a:r>
            <a:r>
              <a:rPr lang="es-CO" sz="2400"/>
              <a:t> </a:t>
            </a:r>
            <a:r>
              <a:rPr lang="es-CO" sz="2400" err="1"/>
              <a:t>current</a:t>
            </a:r>
            <a:r>
              <a:rPr lang="es-CO" sz="2400"/>
              <a:t> </a:t>
            </a:r>
            <a:r>
              <a:rPr lang="es-CO" sz="2400" err="1"/>
              <a:t>period</a:t>
            </a:r>
            <a:endParaRPr lang="es-CO" sz="2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58E700-4D94-3A77-B1D9-0492E7E7177F}"/>
              </a:ext>
            </a:extLst>
          </p:cNvPr>
          <p:cNvSpPr/>
          <p:nvPr/>
        </p:nvSpPr>
        <p:spPr>
          <a:xfrm>
            <a:off x="7223760" y="1657985"/>
            <a:ext cx="411424" cy="4789348"/>
          </a:xfrm>
          <a:prstGeom prst="rect">
            <a:avLst/>
          </a:prstGeom>
          <a:noFill/>
          <a:ln>
            <a:solidFill>
              <a:srgbClr val="99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4" name="Graphic 23" descr="Rope Knot with solid fill">
            <a:extLst>
              <a:ext uri="{FF2B5EF4-FFF2-40B4-BE49-F238E27FC236}">
                <a16:creationId xmlns:a16="http://schemas.microsoft.com/office/drawing/2014/main" id="{3D9F5BB6-ABE9-A201-C049-A85D433E0D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53649" y="51963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224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>
            <a:extLst>
              <a:ext uri="{FF2B5EF4-FFF2-40B4-BE49-F238E27FC236}">
                <a16:creationId xmlns:a16="http://schemas.microsoft.com/office/drawing/2014/main" id="{DF2D5336-484A-75F4-2ADA-70D30226A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85" y="157082"/>
            <a:ext cx="5856962" cy="550005"/>
          </a:xfrm>
        </p:spPr>
        <p:txBody>
          <a:bodyPr/>
          <a:lstStyle/>
          <a:p>
            <a:r>
              <a:rPr lang="en-US" sz="3200"/>
              <a:t>Solution Approaches</a:t>
            </a: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F785A707-D082-484C-86D4-6C255190D5E4}"/>
              </a:ext>
            </a:extLst>
          </p:cNvPr>
          <p:cNvSpPr txBox="1">
            <a:spLocks/>
          </p:cNvSpPr>
          <p:nvPr/>
        </p:nvSpPr>
        <p:spPr>
          <a:xfrm>
            <a:off x="345585" y="1114684"/>
            <a:ext cx="10869770" cy="645072"/>
          </a:xfrm>
          <a:prstGeom prst="rect">
            <a:avLst/>
          </a:prstGeom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/>
              <a:t>Policy 2: Stochastic Rolling Horizon</a:t>
            </a:r>
          </a:p>
        </p:txBody>
      </p:sp>
      <p:sp>
        <p:nvSpPr>
          <p:cNvPr id="17" name="Marcador de texto 4">
            <a:extLst>
              <a:ext uri="{FF2B5EF4-FFF2-40B4-BE49-F238E27FC236}">
                <a16:creationId xmlns:a16="http://schemas.microsoft.com/office/drawing/2014/main" id="{B6D9EE74-514C-2A14-0E75-8DD7B5A3E0C5}"/>
              </a:ext>
            </a:extLst>
          </p:cNvPr>
          <p:cNvSpPr txBox="1">
            <a:spLocks/>
          </p:cNvSpPr>
          <p:nvPr/>
        </p:nvSpPr>
        <p:spPr>
          <a:xfrm>
            <a:off x="345585" y="2661037"/>
            <a:ext cx="4023214" cy="177766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/>
              <a:t>Estimates the stochastic parameters for </a:t>
            </a:r>
            <a:r>
              <a:rPr lang="en-US" b="1">
                <a:solidFill>
                  <a:schemeClr val="accent2">
                    <a:lumMod val="60000"/>
                    <a:lumOff val="40000"/>
                  </a:schemeClr>
                </a:solidFill>
              </a:rPr>
              <a:t>today and a lookahead horizon.</a:t>
            </a:r>
          </a:p>
          <a:p>
            <a:pPr marL="342900" indent="-342900" algn="l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/>
              <a:t>MIP decides replenishment.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1518379-8423-48A8-E66C-295E1DCD9451}"/>
              </a:ext>
            </a:extLst>
          </p:cNvPr>
          <p:cNvSpPr/>
          <p:nvPr/>
        </p:nvSpPr>
        <p:spPr>
          <a:xfrm>
            <a:off x="345586" y="1919113"/>
            <a:ext cx="4023214" cy="4414412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DAF20ED-1D4A-F22B-C16F-24E26BE62478}"/>
              </a:ext>
            </a:extLst>
          </p:cNvPr>
          <p:cNvSpPr/>
          <p:nvPr/>
        </p:nvSpPr>
        <p:spPr>
          <a:xfrm>
            <a:off x="345586" y="1919113"/>
            <a:ext cx="4023214" cy="64507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err="1"/>
              <a:t>Purchase</a:t>
            </a:r>
            <a:endParaRPr lang="es-CO" sz="24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C92FC6-113A-AD05-D3C4-6EC623E550CE}"/>
              </a:ext>
            </a:extLst>
          </p:cNvPr>
          <p:cNvSpPr txBox="1"/>
          <p:nvPr/>
        </p:nvSpPr>
        <p:spPr bwMode="auto">
          <a:xfrm>
            <a:off x="11666483" y="6420891"/>
            <a:ext cx="44938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tx1"/>
                </a:solidFill>
              </a:rPr>
              <a:t>10</a:t>
            </a:r>
          </a:p>
        </p:txBody>
      </p:sp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6004A92A-ABE9-BA85-5380-4B24D8489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11" y="4132593"/>
            <a:ext cx="2743353" cy="205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04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24DE2B06-5618-D4A8-1692-BBE6072C1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10" y="4132592"/>
            <a:ext cx="2743355" cy="2057516"/>
          </a:xfrm>
          <a:prstGeom prst="rect">
            <a:avLst/>
          </a:prstGeom>
        </p:spPr>
      </p:pic>
      <p:sp>
        <p:nvSpPr>
          <p:cNvPr id="5" name="Título 2">
            <a:extLst>
              <a:ext uri="{FF2B5EF4-FFF2-40B4-BE49-F238E27FC236}">
                <a16:creationId xmlns:a16="http://schemas.microsoft.com/office/drawing/2014/main" id="{DF2D5336-484A-75F4-2ADA-70D30226A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85" y="157082"/>
            <a:ext cx="5856962" cy="550005"/>
          </a:xfrm>
        </p:spPr>
        <p:txBody>
          <a:bodyPr/>
          <a:lstStyle/>
          <a:p>
            <a:r>
              <a:rPr lang="en-US" sz="3200"/>
              <a:t>Solution Approaches</a:t>
            </a: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F785A707-D082-484C-86D4-6C255190D5E4}"/>
              </a:ext>
            </a:extLst>
          </p:cNvPr>
          <p:cNvSpPr txBox="1">
            <a:spLocks/>
          </p:cNvSpPr>
          <p:nvPr/>
        </p:nvSpPr>
        <p:spPr>
          <a:xfrm>
            <a:off x="345585" y="1114684"/>
            <a:ext cx="10869770" cy="645072"/>
          </a:xfrm>
          <a:prstGeom prst="rect">
            <a:avLst/>
          </a:prstGeom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/>
              <a:t>Policy 2: Stochastic Rolling Horizon</a:t>
            </a:r>
          </a:p>
        </p:txBody>
      </p:sp>
      <p:sp>
        <p:nvSpPr>
          <p:cNvPr id="17" name="Marcador de texto 4">
            <a:extLst>
              <a:ext uri="{FF2B5EF4-FFF2-40B4-BE49-F238E27FC236}">
                <a16:creationId xmlns:a16="http://schemas.microsoft.com/office/drawing/2014/main" id="{B6D9EE74-514C-2A14-0E75-8DD7B5A3E0C5}"/>
              </a:ext>
            </a:extLst>
          </p:cNvPr>
          <p:cNvSpPr txBox="1">
            <a:spLocks/>
          </p:cNvSpPr>
          <p:nvPr/>
        </p:nvSpPr>
        <p:spPr>
          <a:xfrm>
            <a:off x="345585" y="2661037"/>
            <a:ext cx="4023214" cy="177766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/>
              <a:t>Estimates the stochastic parameters for </a:t>
            </a:r>
            <a:r>
              <a:rPr lang="en-US" b="1">
                <a:solidFill>
                  <a:schemeClr val="accent2">
                    <a:lumMod val="60000"/>
                    <a:lumOff val="40000"/>
                  </a:schemeClr>
                </a:solidFill>
              </a:rPr>
              <a:t>today and a lookahead horizon.</a:t>
            </a:r>
          </a:p>
          <a:p>
            <a:pPr marL="342900" indent="-342900" algn="l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/>
              <a:t>MIP decides replenishment.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1518379-8423-48A8-E66C-295E1DCD9451}"/>
              </a:ext>
            </a:extLst>
          </p:cNvPr>
          <p:cNvSpPr/>
          <p:nvPr/>
        </p:nvSpPr>
        <p:spPr>
          <a:xfrm>
            <a:off x="345586" y="1919113"/>
            <a:ext cx="4023214" cy="4414412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DAF20ED-1D4A-F22B-C16F-24E26BE62478}"/>
              </a:ext>
            </a:extLst>
          </p:cNvPr>
          <p:cNvSpPr/>
          <p:nvPr/>
        </p:nvSpPr>
        <p:spPr>
          <a:xfrm>
            <a:off x="345586" y="1919113"/>
            <a:ext cx="4023214" cy="64507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err="1"/>
              <a:t>Purchase</a:t>
            </a:r>
            <a:endParaRPr lang="es-CO" sz="24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250B79-193F-854D-10E6-95A655D0ECB8}"/>
              </a:ext>
            </a:extLst>
          </p:cNvPr>
          <p:cNvSpPr txBox="1"/>
          <p:nvPr/>
        </p:nvSpPr>
        <p:spPr bwMode="auto">
          <a:xfrm>
            <a:off x="11666483" y="6420891"/>
            <a:ext cx="44938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tx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611073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240EC66-9A11-AD13-B538-4F2C6EC6BB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528" y="1387287"/>
            <a:ext cx="11734944" cy="4881204"/>
          </a:xfrm>
        </p:spPr>
        <p:txBody>
          <a:bodyPr/>
          <a:lstStyle/>
          <a:p>
            <a:r>
              <a:rPr lang="en-US" dirty="0"/>
              <a:t>The spread of e-commerce platforms and its benefits for small farmers</a:t>
            </a:r>
          </a:p>
          <a:p>
            <a:endParaRPr lang="en-US" sz="2000" dirty="0"/>
          </a:p>
          <a:p>
            <a:pPr algn="just"/>
            <a:r>
              <a:rPr lang="en-US" sz="2000" dirty="0"/>
              <a:t>E-commerce platforms have disrupted both traditional business models and the supply chains that support them.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Small farmers have little or no distribution capacity, limiting their participation in competitive markets.</a:t>
            </a:r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</p:txBody>
      </p:sp>
      <p:pic>
        <p:nvPicPr>
          <p:cNvPr id="7" name="Picture 2" descr="Crisis de los pequeños cultivadores de papa en Boyacá | Noticias hoy">
            <a:extLst>
              <a:ext uri="{FF2B5EF4-FFF2-40B4-BE49-F238E27FC236}">
                <a16:creationId xmlns:a16="http://schemas.microsoft.com/office/drawing/2014/main" id="{E23B2478-960F-37C5-5605-D45C1AA54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374" y="4121518"/>
            <a:ext cx="3725674" cy="209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ítulo 2">
            <a:extLst>
              <a:ext uri="{FF2B5EF4-FFF2-40B4-BE49-F238E27FC236}">
                <a16:creationId xmlns:a16="http://schemas.microsoft.com/office/drawing/2014/main" id="{BF5A8EEF-0CE2-11F1-C24E-6992DD468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85" y="157082"/>
            <a:ext cx="5856962" cy="550005"/>
          </a:xfrm>
        </p:spPr>
        <p:txBody>
          <a:bodyPr/>
          <a:lstStyle/>
          <a:p>
            <a:r>
              <a:rPr lang="en-US" sz="3200"/>
              <a:t>Context and Motivation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10E4DA-0F4E-1EC0-B346-CE0A646FA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04" y="3981221"/>
            <a:ext cx="1733550" cy="590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313511-C933-8D88-8FD1-FA2D9255C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0349" y="3945527"/>
            <a:ext cx="2079190" cy="8847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7D85F9-4A05-9DE0-BD7B-27B7EB119C1F}"/>
              </a:ext>
            </a:extLst>
          </p:cNvPr>
          <p:cNvSpPr txBox="1"/>
          <p:nvPr/>
        </p:nvSpPr>
        <p:spPr bwMode="auto">
          <a:xfrm>
            <a:off x="11808372" y="6420891"/>
            <a:ext cx="3075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tx1"/>
                </a:solidFill>
              </a:rPr>
              <a:t>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5E886B-30C0-9B35-3EE4-CC47DE065F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3313" y="4566958"/>
            <a:ext cx="2132498" cy="15443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6F713B-A4FC-991F-D640-7CC045F659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1489" y="5470713"/>
            <a:ext cx="2132498" cy="103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134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E06A7676-4283-5FB5-DC48-0DD7D0ECC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11" y="4151865"/>
            <a:ext cx="2743354" cy="2057515"/>
          </a:xfrm>
          <a:prstGeom prst="rect">
            <a:avLst/>
          </a:prstGeom>
        </p:spPr>
      </p:pic>
      <p:sp>
        <p:nvSpPr>
          <p:cNvPr id="5" name="Título 2">
            <a:extLst>
              <a:ext uri="{FF2B5EF4-FFF2-40B4-BE49-F238E27FC236}">
                <a16:creationId xmlns:a16="http://schemas.microsoft.com/office/drawing/2014/main" id="{DF2D5336-484A-75F4-2ADA-70D30226A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85" y="157082"/>
            <a:ext cx="5856962" cy="550005"/>
          </a:xfrm>
        </p:spPr>
        <p:txBody>
          <a:bodyPr/>
          <a:lstStyle/>
          <a:p>
            <a:r>
              <a:rPr lang="en-US" sz="3200"/>
              <a:t>Solution Approaches</a:t>
            </a: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F785A707-D082-484C-86D4-6C255190D5E4}"/>
              </a:ext>
            </a:extLst>
          </p:cNvPr>
          <p:cNvSpPr txBox="1">
            <a:spLocks/>
          </p:cNvSpPr>
          <p:nvPr/>
        </p:nvSpPr>
        <p:spPr>
          <a:xfrm>
            <a:off x="345585" y="1114684"/>
            <a:ext cx="10869770" cy="645072"/>
          </a:xfrm>
          <a:prstGeom prst="rect">
            <a:avLst/>
          </a:prstGeom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/>
              <a:t>Policy 2: Stochastic Rolling Horizon</a:t>
            </a:r>
          </a:p>
        </p:txBody>
      </p:sp>
      <p:sp>
        <p:nvSpPr>
          <p:cNvPr id="17" name="Marcador de texto 4">
            <a:extLst>
              <a:ext uri="{FF2B5EF4-FFF2-40B4-BE49-F238E27FC236}">
                <a16:creationId xmlns:a16="http://schemas.microsoft.com/office/drawing/2014/main" id="{B6D9EE74-514C-2A14-0E75-8DD7B5A3E0C5}"/>
              </a:ext>
            </a:extLst>
          </p:cNvPr>
          <p:cNvSpPr txBox="1">
            <a:spLocks/>
          </p:cNvSpPr>
          <p:nvPr/>
        </p:nvSpPr>
        <p:spPr>
          <a:xfrm>
            <a:off x="345585" y="2661037"/>
            <a:ext cx="4023214" cy="177766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/>
              <a:t>Estimates the stochastic parameters for </a:t>
            </a:r>
            <a:r>
              <a:rPr lang="en-US" b="1">
                <a:solidFill>
                  <a:schemeClr val="accent2">
                    <a:lumMod val="60000"/>
                    <a:lumOff val="40000"/>
                  </a:schemeClr>
                </a:solidFill>
              </a:rPr>
              <a:t>today and a lookahead horizon.</a:t>
            </a:r>
          </a:p>
          <a:p>
            <a:pPr marL="342900" indent="-342900" algn="l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/>
              <a:t>MIP decides replenishment.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1518379-8423-48A8-E66C-295E1DCD9451}"/>
              </a:ext>
            </a:extLst>
          </p:cNvPr>
          <p:cNvSpPr/>
          <p:nvPr/>
        </p:nvSpPr>
        <p:spPr>
          <a:xfrm>
            <a:off x="345586" y="1919113"/>
            <a:ext cx="4023214" cy="4414412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DAF20ED-1D4A-F22B-C16F-24E26BE62478}"/>
              </a:ext>
            </a:extLst>
          </p:cNvPr>
          <p:cNvSpPr/>
          <p:nvPr/>
        </p:nvSpPr>
        <p:spPr>
          <a:xfrm>
            <a:off x="345586" y="1919113"/>
            <a:ext cx="4023214" cy="64507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err="1"/>
              <a:t>Purchase</a:t>
            </a:r>
            <a:endParaRPr lang="es-CO" sz="2400" b="1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5A60B48-477F-6164-04F7-68F93AA5AA95}"/>
              </a:ext>
            </a:extLst>
          </p:cNvPr>
          <p:cNvSpPr/>
          <p:nvPr/>
        </p:nvSpPr>
        <p:spPr>
          <a:xfrm>
            <a:off x="4683906" y="1919113"/>
            <a:ext cx="3007214" cy="4414412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7BA0341-51E1-A4FF-5518-05665CA5E1E7}"/>
              </a:ext>
            </a:extLst>
          </p:cNvPr>
          <p:cNvSpPr/>
          <p:nvPr/>
        </p:nvSpPr>
        <p:spPr>
          <a:xfrm>
            <a:off x="4683906" y="1919113"/>
            <a:ext cx="3007214" cy="64507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err="1"/>
              <a:t>Routing</a:t>
            </a:r>
            <a:endParaRPr lang="es-CO" sz="2400" b="1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35E54A3-8845-6F75-5BB9-4AF805C14B19}"/>
              </a:ext>
            </a:extLst>
          </p:cNvPr>
          <p:cNvSpPr/>
          <p:nvPr/>
        </p:nvSpPr>
        <p:spPr>
          <a:xfrm>
            <a:off x="8016532" y="1919113"/>
            <a:ext cx="3799548" cy="4414412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874040B-3CAF-52D6-4924-FCD0335F5E84}"/>
              </a:ext>
            </a:extLst>
          </p:cNvPr>
          <p:cNvSpPr/>
          <p:nvPr/>
        </p:nvSpPr>
        <p:spPr>
          <a:xfrm>
            <a:off x="8006226" y="1919113"/>
            <a:ext cx="3799548" cy="64507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err="1"/>
              <a:t>Inventory</a:t>
            </a:r>
            <a:r>
              <a:rPr lang="es-CO" sz="2400" b="1"/>
              <a:t> Management</a:t>
            </a:r>
          </a:p>
        </p:txBody>
      </p:sp>
      <p:sp>
        <p:nvSpPr>
          <p:cNvPr id="24" name="Marcador de texto 4">
            <a:extLst>
              <a:ext uri="{FF2B5EF4-FFF2-40B4-BE49-F238E27FC236}">
                <a16:creationId xmlns:a16="http://schemas.microsoft.com/office/drawing/2014/main" id="{269CA5B5-BAAF-A730-4125-1B48A29F79E8}"/>
              </a:ext>
            </a:extLst>
          </p:cNvPr>
          <p:cNvSpPr txBox="1">
            <a:spLocks/>
          </p:cNvSpPr>
          <p:nvPr/>
        </p:nvSpPr>
        <p:spPr>
          <a:xfrm>
            <a:off x="8006226" y="2661037"/>
            <a:ext cx="3799548" cy="134584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/>
              <a:t>Prioritizes </a:t>
            </a:r>
            <a:r>
              <a:rPr lang="en-US" b="1">
                <a:solidFill>
                  <a:schemeClr val="accent2">
                    <a:lumMod val="60000"/>
                    <a:lumOff val="40000"/>
                  </a:schemeClr>
                </a:solidFill>
              </a:rPr>
              <a:t>oldest available inventory </a:t>
            </a:r>
            <a:r>
              <a:rPr lang="en-US"/>
              <a:t>for demand compliance.</a:t>
            </a:r>
          </a:p>
        </p:txBody>
      </p:sp>
      <p:pic>
        <p:nvPicPr>
          <p:cNvPr id="7" name="Graphic 6" descr="Route (Two Pins With A Path) with solid fill">
            <a:extLst>
              <a:ext uri="{FF2B5EF4-FFF2-40B4-BE49-F238E27FC236}">
                <a16:creationId xmlns:a16="http://schemas.microsoft.com/office/drawing/2014/main" id="{903A84AB-A836-C522-A97A-CCA031996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6400" y="4832199"/>
            <a:ext cx="1219200" cy="1219200"/>
          </a:xfrm>
          <a:prstGeom prst="rect">
            <a:avLst/>
          </a:prstGeom>
        </p:spPr>
      </p:pic>
      <p:pic>
        <p:nvPicPr>
          <p:cNvPr id="8" name="Graphic 7" descr="Warehouse with solid fill">
            <a:extLst>
              <a:ext uri="{FF2B5EF4-FFF2-40B4-BE49-F238E27FC236}">
                <a16:creationId xmlns:a16="http://schemas.microsoft.com/office/drawing/2014/main" id="{45E92BFA-948E-F149-32C7-C91031BA89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47961" y="4879590"/>
            <a:ext cx="1171809" cy="1171809"/>
          </a:xfrm>
          <a:prstGeom prst="rect">
            <a:avLst/>
          </a:prstGeom>
        </p:spPr>
      </p:pic>
      <p:pic>
        <p:nvPicPr>
          <p:cNvPr id="9" name="Graphic 8" descr="Renovation (House With Sparkles) with solid fill">
            <a:extLst>
              <a:ext uri="{FF2B5EF4-FFF2-40B4-BE49-F238E27FC236}">
                <a16:creationId xmlns:a16="http://schemas.microsoft.com/office/drawing/2014/main" id="{A60AA6D2-53CD-D2B9-1B95-B14C445750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22185" y="4832199"/>
            <a:ext cx="496701" cy="496701"/>
          </a:xfrm>
          <a:prstGeom prst="rect">
            <a:avLst/>
          </a:prstGeom>
        </p:spPr>
      </p:pic>
      <p:pic>
        <p:nvPicPr>
          <p:cNvPr id="10" name="Graphic 9" descr="Renovation (House With Sparkles) with solid fill">
            <a:extLst>
              <a:ext uri="{FF2B5EF4-FFF2-40B4-BE49-F238E27FC236}">
                <a16:creationId xmlns:a16="http://schemas.microsoft.com/office/drawing/2014/main" id="{C75A44A9-DE9E-EF11-CC7A-AC14F16B14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42084" y="4984599"/>
            <a:ext cx="496701" cy="496701"/>
          </a:xfrm>
          <a:prstGeom prst="rect">
            <a:avLst/>
          </a:prstGeom>
        </p:spPr>
      </p:pic>
      <p:pic>
        <p:nvPicPr>
          <p:cNvPr id="11" name="Graphic 10" descr="Renovation (House With Sparkles) with solid fill">
            <a:extLst>
              <a:ext uri="{FF2B5EF4-FFF2-40B4-BE49-F238E27FC236}">
                <a16:creationId xmlns:a16="http://schemas.microsoft.com/office/drawing/2014/main" id="{9F298A31-89CB-2657-AD54-D1DF55C60D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33938" y="5532826"/>
            <a:ext cx="496701" cy="49670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652CAD5F-4DA8-6BA5-355B-C8C8C20181DC}"/>
              </a:ext>
            </a:extLst>
          </p:cNvPr>
          <p:cNvSpPr/>
          <p:nvPr/>
        </p:nvSpPr>
        <p:spPr>
          <a:xfrm>
            <a:off x="9519770" y="5481300"/>
            <a:ext cx="496701" cy="13718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0EC1E8B8-937F-804B-DD26-58BCCEC55D7D}"/>
              </a:ext>
            </a:extLst>
          </p:cNvPr>
          <p:cNvSpPr txBox="1">
            <a:spLocks/>
          </p:cNvSpPr>
          <p:nvPr/>
        </p:nvSpPr>
        <p:spPr>
          <a:xfrm>
            <a:off x="4795316" y="2661037"/>
            <a:ext cx="2730091" cy="134584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/>
              <a:t>Route-first cluster-second heuristic (</a:t>
            </a:r>
            <a:r>
              <a:rPr lang="en-US" err="1"/>
              <a:t>Prins</a:t>
            </a:r>
            <a:r>
              <a:rPr lang="en-US"/>
              <a:t>, 2004)</a:t>
            </a:r>
          </a:p>
          <a:p>
            <a:pPr marL="342900" indent="-342900" algn="l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250B79-193F-854D-10E6-95A655D0ECB8}"/>
              </a:ext>
            </a:extLst>
          </p:cNvPr>
          <p:cNvSpPr txBox="1"/>
          <p:nvPr/>
        </p:nvSpPr>
        <p:spPr bwMode="auto">
          <a:xfrm>
            <a:off x="11666483" y="6420891"/>
            <a:ext cx="44938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4B0EA4-E550-30B4-E408-0A8711AB8460}"/>
              </a:ext>
            </a:extLst>
          </p:cNvPr>
          <p:cNvSpPr/>
          <p:nvPr/>
        </p:nvSpPr>
        <p:spPr>
          <a:xfrm>
            <a:off x="6705600" y="1114684"/>
            <a:ext cx="2310063" cy="280979"/>
          </a:xfrm>
          <a:prstGeom prst="rect">
            <a:avLst/>
          </a:prstGeom>
          <a:solidFill>
            <a:srgbClr val="359AC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3260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B0C2BEDC-3C41-4783-A8D6-7F7BD672B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11" y="4151865"/>
            <a:ext cx="2743354" cy="2057516"/>
          </a:xfrm>
          <a:prstGeom prst="rect">
            <a:avLst/>
          </a:prstGeom>
        </p:spPr>
      </p:pic>
      <p:sp>
        <p:nvSpPr>
          <p:cNvPr id="5" name="Título 2">
            <a:extLst>
              <a:ext uri="{FF2B5EF4-FFF2-40B4-BE49-F238E27FC236}">
                <a16:creationId xmlns:a16="http://schemas.microsoft.com/office/drawing/2014/main" id="{DF2D5336-484A-75F4-2ADA-70D30226A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85" y="157082"/>
            <a:ext cx="5856962" cy="550005"/>
          </a:xfrm>
        </p:spPr>
        <p:txBody>
          <a:bodyPr/>
          <a:lstStyle/>
          <a:p>
            <a:r>
              <a:rPr lang="en-US" sz="3200"/>
              <a:t>Solution Approaches</a:t>
            </a: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F785A707-D082-484C-86D4-6C255190D5E4}"/>
              </a:ext>
            </a:extLst>
          </p:cNvPr>
          <p:cNvSpPr txBox="1">
            <a:spLocks/>
          </p:cNvSpPr>
          <p:nvPr/>
        </p:nvSpPr>
        <p:spPr>
          <a:xfrm>
            <a:off x="345585" y="1114684"/>
            <a:ext cx="10869770" cy="645072"/>
          </a:xfrm>
          <a:prstGeom prst="rect">
            <a:avLst/>
          </a:prstGeom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/>
              <a:t>Policy 2: Stochastic Rolling Horizon</a:t>
            </a:r>
          </a:p>
        </p:txBody>
      </p:sp>
      <p:sp>
        <p:nvSpPr>
          <p:cNvPr id="17" name="Marcador de texto 4">
            <a:extLst>
              <a:ext uri="{FF2B5EF4-FFF2-40B4-BE49-F238E27FC236}">
                <a16:creationId xmlns:a16="http://schemas.microsoft.com/office/drawing/2014/main" id="{B6D9EE74-514C-2A14-0E75-8DD7B5A3E0C5}"/>
              </a:ext>
            </a:extLst>
          </p:cNvPr>
          <p:cNvSpPr txBox="1">
            <a:spLocks/>
          </p:cNvSpPr>
          <p:nvPr/>
        </p:nvSpPr>
        <p:spPr>
          <a:xfrm>
            <a:off x="345585" y="2661037"/>
            <a:ext cx="4023214" cy="177766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/>
              <a:t>Estimates the stochastic parameters for </a:t>
            </a:r>
            <a:r>
              <a:rPr lang="en-US" b="1">
                <a:solidFill>
                  <a:schemeClr val="accent2">
                    <a:lumMod val="60000"/>
                    <a:lumOff val="40000"/>
                  </a:schemeClr>
                </a:solidFill>
              </a:rPr>
              <a:t>today and a lookahead horizon.</a:t>
            </a:r>
          </a:p>
          <a:p>
            <a:pPr marL="342900" indent="-342900" algn="l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/>
              <a:t>MIP decides replenishment.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1518379-8423-48A8-E66C-295E1DCD9451}"/>
              </a:ext>
            </a:extLst>
          </p:cNvPr>
          <p:cNvSpPr/>
          <p:nvPr/>
        </p:nvSpPr>
        <p:spPr>
          <a:xfrm>
            <a:off x="345586" y="1919113"/>
            <a:ext cx="4023214" cy="4414412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DAF20ED-1D4A-F22B-C16F-24E26BE62478}"/>
              </a:ext>
            </a:extLst>
          </p:cNvPr>
          <p:cNvSpPr/>
          <p:nvPr/>
        </p:nvSpPr>
        <p:spPr>
          <a:xfrm>
            <a:off x="345586" y="1919113"/>
            <a:ext cx="4023214" cy="64507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err="1"/>
              <a:t>Purchase</a:t>
            </a:r>
            <a:endParaRPr lang="es-CO" sz="2400" b="1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5A60B48-477F-6164-04F7-68F93AA5AA95}"/>
              </a:ext>
            </a:extLst>
          </p:cNvPr>
          <p:cNvSpPr/>
          <p:nvPr/>
        </p:nvSpPr>
        <p:spPr>
          <a:xfrm>
            <a:off x="4683906" y="1919113"/>
            <a:ext cx="3007214" cy="4414412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7BA0341-51E1-A4FF-5518-05665CA5E1E7}"/>
              </a:ext>
            </a:extLst>
          </p:cNvPr>
          <p:cNvSpPr/>
          <p:nvPr/>
        </p:nvSpPr>
        <p:spPr>
          <a:xfrm>
            <a:off x="4683906" y="1919113"/>
            <a:ext cx="3007214" cy="64507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err="1"/>
              <a:t>Routing</a:t>
            </a:r>
            <a:endParaRPr lang="es-CO" sz="2400" b="1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35E54A3-8845-6F75-5BB9-4AF805C14B19}"/>
              </a:ext>
            </a:extLst>
          </p:cNvPr>
          <p:cNvSpPr/>
          <p:nvPr/>
        </p:nvSpPr>
        <p:spPr>
          <a:xfrm>
            <a:off x="8016532" y="1919113"/>
            <a:ext cx="3799548" cy="4414412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874040B-3CAF-52D6-4924-FCD0335F5E84}"/>
              </a:ext>
            </a:extLst>
          </p:cNvPr>
          <p:cNvSpPr/>
          <p:nvPr/>
        </p:nvSpPr>
        <p:spPr>
          <a:xfrm>
            <a:off x="8006226" y="1919113"/>
            <a:ext cx="3799548" cy="64507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err="1"/>
              <a:t>Inventory</a:t>
            </a:r>
            <a:r>
              <a:rPr lang="es-CO" sz="2400" b="1"/>
              <a:t> Management</a:t>
            </a:r>
          </a:p>
        </p:txBody>
      </p:sp>
      <p:sp>
        <p:nvSpPr>
          <p:cNvPr id="24" name="Marcador de texto 4">
            <a:extLst>
              <a:ext uri="{FF2B5EF4-FFF2-40B4-BE49-F238E27FC236}">
                <a16:creationId xmlns:a16="http://schemas.microsoft.com/office/drawing/2014/main" id="{269CA5B5-BAAF-A730-4125-1B48A29F79E8}"/>
              </a:ext>
            </a:extLst>
          </p:cNvPr>
          <p:cNvSpPr txBox="1">
            <a:spLocks/>
          </p:cNvSpPr>
          <p:nvPr/>
        </p:nvSpPr>
        <p:spPr>
          <a:xfrm>
            <a:off x="8006226" y="2661037"/>
            <a:ext cx="3799548" cy="134584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/>
              <a:t>Prioritizes </a:t>
            </a:r>
            <a:r>
              <a:rPr lang="en-US" b="1">
                <a:solidFill>
                  <a:schemeClr val="accent2">
                    <a:lumMod val="60000"/>
                    <a:lumOff val="40000"/>
                  </a:schemeClr>
                </a:solidFill>
              </a:rPr>
              <a:t>oldest available inventory </a:t>
            </a:r>
            <a:r>
              <a:rPr lang="en-US"/>
              <a:t>for demand compliance.</a:t>
            </a:r>
          </a:p>
        </p:txBody>
      </p:sp>
      <p:pic>
        <p:nvPicPr>
          <p:cNvPr id="7" name="Graphic 6" descr="Route (Two Pins With A Path) with solid fill">
            <a:extLst>
              <a:ext uri="{FF2B5EF4-FFF2-40B4-BE49-F238E27FC236}">
                <a16:creationId xmlns:a16="http://schemas.microsoft.com/office/drawing/2014/main" id="{F6FBC2B1-A5B8-F474-9902-FEEBBA990A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6400" y="4832199"/>
            <a:ext cx="1219200" cy="1219200"/>
          </a:xfrm>
          <a:prstGeom prst="rect">
            <a:avLst/>
          </a:prstGeom>
        </p:spPr>
      </p:pic>
      <p:pic>
        <p:nvPicPr>
          <p:cNvPr id="8" name="Graphic 7" descr="Warehouse with solid fill">
            <a:extLst>
              <a:ext uri="{FF2B5EF4-FFF2-40B4-BE49-F238E27FC236}">
                <a16:creationId xmlns:a16="http://schemas.microsoft.com/office/drawing/2014/main" id="{36415031-B32A-1620-4F91-6790B17CE8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47961" y="4879590"/>
            <a:ext cx="1171809" cy="1171809"/>
          </a:xfrm>
          <a:prstGeom prst="rect">
            <a:avLst/>
          </a:prstGeom>
        </p:spPr>
      </p:pic>
      <p:pic>
        <p:nvPicPr>
          <p:cNvPr id="9" name="Graphic 8" descr="Renovation (House With Sparkles) with solid fill">
            <a:extLst>
              <a:ext uri="{FF2B5EF4-FFF2-40B4-BE49-F238E27FC236}">
                <a16:creationId xmlns:a16="http://schemas.microsoft.com/office/drawing/2014/main" id="{A270B00E-34A9-75D3-7A30-257DB874B4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22185" y="4832199"/>
            <a:ext cx="496701" cy="496701"/>
          </a:xfrm>
          <a:prstGeom prst="rect">
            <a:avLst/>
          </a:prstGeom>
        </p:spPr>
      </p:pic>
      <p:pic>
        <p:nvPicPr>
          <p:cNvPr id="10" name="Graphic 9" descr="Renovation (House With Sparkles) with solid fill">
            <a:extLst>
              <a:ext uri="{FF2B5EF4-FFF2-40B4-BE49-F238E27FC236}">
                <a16:creationId xmlns:a16="http://schemas.microsoft.com/office/drawing/2014/main" id="{CB1D803A-082D-5C32-7170-8091DFCC8A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42084" y="4984599"/>
            <a:ext cx="496701" cy="496701"/>
          </a:xfrm>
          <a:prstGeom prst="rect">
            <a:avLst/>
          </a:prstGeom>
        </p:spPr>
      </p:pic>
      <p:pic>
        <p:nvPicPr>
          <p:cNvPr id="11" name="Graphic 10" descr="Renovation (House With Sparkles) with solid fill">
            <a:extLst>
              <a:ext uri="{FF2B5EF4-FFF2-40B4-BE49-F238E27FC236}">
                <a16:creationId xmlns:a16="http://schemas.microsoft.com/office/drawing/2014/main" id="{90427FE9-0F62-28A3-B832-8782B33E87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33938" y="5532826"/>
            <a:ext cx="496701" cy="49670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191B4503-D25D-2E15-19E9-4B36048B20D9}"/>
              </a:ext>
            </a:extLst>
          </p:cNvPr>
          <p:cNvSpPr/>
          <p:nvPr/>
        </p:nvSpPr>
        <p:spPr>
          <a:xfrm>
            <a:off x="9519770" y="5481300"/>
            <a:ext cx="496701" cy="13718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B2B422C1-693A-3F01-5D1C-A9B9006FC94A}"/>
              </a:ext>
            </a:extLst>
          </p:cNvPr>
          <p:cNvSpPr txBox="1">
            <a:spLocks/>
          </p:cNvSpPr>
          <p:nvPr/>
        </p:nvSpPr>
        <p:spPr>
          <a:xfrm>
            <a:off x="4795316" y="2661037"/>
            <a:ext cx="2730091" cy="1345848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/>
              <a:t>Route-first cluster-second heuristic (</a:t>
            </a:r>
            <a:r>
              <a:rPr lang="en-US" err="1"/>
              <a:t>Prins</a:t>
            </a:r>
            <a:r>
              <a:rPr lang="en-US"/>
              <a:t>, 2004)</a:t>
            </a:r>
          </a:p>
          <a:p>
            <a:pPr marL="342900" indent="-342900" algn="l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63B061-E0DB-44EA-AA1A-5B3A7BF3889A}"/>
              </a:ext>
            </a:extLst>
          </p:cNvPr>
          <p:cNvSpPr txBox="1"/>
          <p:nvPr/>
        </p:nvSpPr>
        <p:spPr bwMode="auto">
          <a:xfrm>
            <a:off x="11666483" y="6420891"/>
            <a:ext cx="44938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tx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4231859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>
            <a:extLst>
              <a:ext uri="{FF2B5EF4-FFF2-40B4-BE49-F238E27FC236}">
                <a16:creationId xmlns:a16="http://schemas.microsoft.com/office/drawing/2014/main" id="{DF2D5336-484A-75F4-2ADA-70D30226A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85" y="157082"/>
            <a:ext cx="5856962" cy="550005"/>
          </a:xfrm>
        </p:spPr>
        <p:txBody>
          <a:bodyPr/>
          <a:lstStyle/>
          <a:p>
            <a:r>
              <a:rPr lang="en-US" sz="3200"/>
              <a:t>Solution Approaches</a:t>
            </a:r>
          </a:p>
        </p:txBody>
      </p:sp>
      <p:sp>
        <p:nvSpPr>
          <p:cNvPr id="3" name="Marcador de texto 4">
            <a:extLst>
              <a:ext uri="{FF2B5EF4-FFF2-40B4-BE49-F238E27FC236}">
                <a16:creationId xmlns:a16="http://schemas.microsoft.com/office/drawing/2014/main" id="{61B1A14B-FF4D-8231-F8E5-C2447D916F1F}"/>
              </a:ext>
            </a:extLst>
          </p:cNvPr>
          <p:cNvSpPr txBox="1">
            <a:spLocks/>
          </p:cNvSpPr>
          <p:nvPr/>
        </p:nvSpPr>
        <p:spPr>
          <a:xfrm>
            <a:off x="345585" y="1114684"/>
            <a:ext cx="10869770" cy="645072"/>
          </a:xfrm>
          <a:prstGeom prst="rect">
            <a:avLst/>
          </a:prstGeom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/>
              <a:t>Policy Evaluation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B59EE9-D08C-590D-816D-110A61AC5D65}"/>
              </a:ext>
            </a:extLst>
          </p:cNvPr>
          <p:cNvSpPr/>
          <p:nvPr/>
        </p:nvSpPr>
        <p:spPr>
          <a:xfrm>
            <a:off x="9772635" y="4707306"/>
            <a:ext cx="1442720" cy="975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19E72B1-F411-13ED-8C04-F0574CE8E8B3}"/>
              </a:ext>
            </a:extLst>
          </p:cNvPr>
          <p:cNvSpPr/>
          <p:nvPr/>
        </p:nvSpPr>
        <p:spPr>
          <a:xfrm>
            <a:off x="345585" y="1759756"/>
            <a:ext cx="11500829" cy="4733126"/>
          </a:xfrm>
          <a:prstGeom prst="roundRect">
            <a:avLst>
              <a:gd name="adj" fmla="val 6578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390767-F2FF-67D0-4E66-8D979767C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385" y="2047403"/>
            <a:ext cx="4633362" cy="4157832"/>
          </a:xfrm>
          <a:prstGeom prst="rect">
            <a:avLst/>
          </a:prstGeom>
        </p:spPr>
      </p:pic>
      <p:pic>
        <p:nvPicPr>
          <p:cNvPr id="13" name="Picture 12" descr="A picture containing chart&#10;&#10;Description automatically generated">
            <a:extLst>
              <a:ext uri="{FF2B5EF4-FFF2-40B4-BE49-F238E27FC236}">
                <a16:creationId xmlns:a16="http://schemas.microsoft.com/office/drawing/2014/main" id="{39EFF221-E8B0-3B9A-C735-0DFCE17833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9" t="10265" r="7920" b="6299"/>
          <a:stretch/>
        </p:blipFill>
        <p:spPr>
          <a:xfrm>
            <a:off x="1134971" y="0"/>
            <a:ext cx="9432815" cy="71849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9812BB-BA0C-3667-221E-22A6277ED0EA}"/>
              </a:ext>
            </a:extLst>
          </p:cNvPr>
          <p:cNvSpPr txBox="1"/>
          <p:nvPr/>
        </p:nvSpPr>
        <p:spPr bwMode="auto">
          <a:xfrm>
            <a:off x="11666483" y="6420891"/>
            <a:ext cx="44938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DDDED1-F18B-3A69-0745-3477798D9A3E}"/>
              </a:ext>
            </a:extLst>
          </p:cNvPr>
          <p:cNvSpPr txBox="1"/>
          <p:nvPr/>
        </p:nvSpPr>
        <p:spPr bwMode="auto">
          <a:xfrm>
            <a:off x="6692695" y="1815499"/>
            <a:ext cx="179337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60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Stochastic</a:t>
            </a:r>
            <a:r>
              <a:rPr lang="es-CO" sz="16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0FC371-0E9A-7105-5EE2-D7E179F4781B}"/>
              </a:ext>
            </a:extLst>
          </p:cNvPr>
          <p:cNvSpPr txBox="1"/>
          <p:nvPr/>
        </p:nvSpPr>
        <p:spPr bwMode="auto">
          <a:xfrm>
            <a:off x="9193223" y="1825933"/>
            <a:ext cx="179337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60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Myopic</a:t>
            </a:r>
            <a:endParaRPr lang="es-CO" sz="16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43824B-63DD-29E9-9422-96D19A113AD6}"/>
              </a:ext>
            </a:extLst>
          </p:cNvPr>
          <p:cNvSpPr txBox="1"/>
          <p:nvPr/>
        </p:nvSpPr>
        <p:spPr bwMode="auto">
          <a:xfrm rot="16200000">
            <a:off x="5542719" y="2515411"/>
            <a:ext cx="955874" cy="3385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600" err="1">
                <a:solidFill>
                  <a:schemeClr val="tx1"/>
                </a:solidFill>
              </a:rPr>
              <a:t>Quantity</a:t>
            </a:r>
            <a:endParaRPr lang="es-CO" sz="16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9935D-4CFA-4C3E-E185-13798841F95B}"/>
              </a:ext>
            </a:extLst>
          </p:cNvPr>
          <p:cNvSpPr txBox="1"/>
          <p:nvPr/>
        </p:nvSpPr>
        <p:spPr bwMode="auto">
          <a:xfrm rot="16200000">
            <a:off x="5376633" y="3865512"/>
            <a:ext cx="1211581" cy="3385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600"/>
              <a:t>Total </a:t>
            </a:r>
            <a:r>
              <a:rPr lang="es-CO" sz="1600" err="1"/>
              <a:t>Cost</a:t>
            </a:r>
            <a:endParaRPr lang="es-CO" sz="16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E8E221-5DF6-ED82-2432-4B1E42D1294E}"/>
              </a:ext>
            </a:extLst>
          </p:cNvPr>
          <p:cNvSpPr txBox="1"/>
          <p:nvPr/>
        </p:nvSpPr>
        <p:spPr bwMode="auto">
          <a:xfrm>
            <a:off x="6285865" y="5965759"/>
            <a:ext cx="1480819" cy="38472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endParaRPr lang="es-CO" sz="1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endParaRPr lang="es-CO" sz="10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endParaRPr lang="es-CO" sz="1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es-CO" sz="160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Backorders</a:t>
            </a:r>
            <a:endParaRPr lang="es-CO" sz="16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DDDCEC-CEA7-C752-DED7-C31C4EDFABCB}"/>
              </a:ext>
            </a:extLst>
          </p:cNvPr>
          <p:cNvSpPr txBox="1"/>
          <p:nvPr/>
        </p:nvSpPr>
        <p:spPr bwMode="auto">
          <a:xfrm>
            <a:off x="7898940" y="6011926"/>
            <a:ext cx="1793373" cy="3385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60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Subset</a:t>
            </a:r>
            <a:r>
              <a:rPr lang="es-CO" sz="16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CO" sz="160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lang="es-CO" sz="16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CO" sz="160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suppliers</a:t>
            </a:r>
            <a:endParaRPr lang="es-CO" sz="16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88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E7CADE-572B-A9BA-3051-F28ECE9E6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7892B8-B69F-4DDB-8EEB-C4A5EA3189C7}" type="slidenum">
              <a:rPr lang="es-ES" smtClean="0">
                <a:solidFill>
                  <a:prstClr val="black"/>
                </a:solidFill>
              </a:rPr>
              <a:pPr>
                <a:defRPr/>
              </a:pPr>
              <a:t>33</a:t>
            </a:fld>
            <a:endParaRPr lang="es-ES">
              <a:solidFill>
                <a:prstClr val="black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2886F6-8F88-514D-0FEC-0A41E409CB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EAFE07-D4FD-CF93-3ECC-DDA99B70D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4C90AAF0-AB2F-A9F8-E0B3-F808F4865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9" t="10265" r="7920" b="6299"/>
          <a:stretch/>
        </p:blipFill>
        <p:spPr>
          <a:xfrm>
            <a:off x="2215625" y="995038"/>
            <a:ext cx="7450889" cy="567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591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E7055044-CE7D-C71F-8B10-C482A47099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4" t="10311" r="8860" b="35022"/>
          <a:stretch/>
        </p:blipFill>
        <p:spPr>
          <a:xfrm>
            <a:off x="4990398" y="2666902"/>
            <a:ext cx="6856016" cy="3460855"/>
          </a:xfrm>
          <a:prstGeom prst="rect">
            <a:avLst/>
          </a:prstGeom>
        </p:spPr>
      </p:pic>
      <p:sp>
        <p:nvSpPr>
          <p:cNvPr id="5" name="Título 2">
            <a:extLst>
              <a:ext uri="{FF2B5EF4-FFF2-40B4-BE49-F238E27FC236}">
                <a16:creationId xmlns:a16="http://schemas.microsoft.com/office/drawing/2014/main" id="{DF2D5336-484A-75F4-2ADA-70D30226A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85" y="157082"/>
            <a:ext cx="5856962" cy="550005"/>
          </a:xfrm>
        </p:spPr>
        <p:txBody>
          <a:bodyPr/>
          <a:lstStyle/>
          <a:p>
            <a:r>
              <a:rPr lang="en-US" sz="3200"/>
              <a:t>Solution Approaches</a:t>
            </a:r>
          </a:p>
        </p:txBody>
      </p:sp>
      <p:sp>
        <p:nvSpPr>
          <p:cNvPr id="3" name="Marcador de texto 4">
            <a:extLst>
              <a:ext uri="{FF2B5EF4-FFF2-40B4-BE49-F238E27FC236}">
                <a16:creationId xmlns:a16="http://schemas.microsoft.com/office/drawing/2014/main" id="{61B1A14B-FF4D-8231-F8E5-C2447D916F1F}"/>
              </a:ext>
            </a:extLst>
          </p:cNvPr>
          <p:cNvSpPr txBox="1">
            <a:spLocks/>
          </p:cNvSpPr>
          <p:nvPr/>
        </p:nvSpPr>
        <p:spPr>
          <a:xfrm>
            <a:off x="345585" y="1114684"/>
            <a:ext cx="10869770" cy="645072"/>
          </a:xfrm>
          <a:prstGeom prst="rect">
            <a:avLst/>
          </a:prstGeom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/>
              <a:t>Policy Evaluation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E8FC31-A0AD-65B9-550E-5536EBB02858}"/>
              </a:ext>
            </a:extLst>
          </p:cNvPr>
          <p:cNvSpPr txBox="1"/>
          <p:nvPr/>
        </p:nvSpPr>
        <p:spPr bwMode="auto">
          <a:xfrm>
            <a:off x="1041399" y="2001742"/>
            <a:ext cx="10109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000" err="1"/>
              <a:t>One-on-one</a:t>
            </a:r>
            <a:r>
              <a:rPr lang="es-CO" sz="2000"/>
              <a:t> </a:t>
            </a:r>
            <a:r>
              <a:rPr lang="es-CO" sz="2000" err="1"/>
              <a:t>comparison</a:t>
            </a:r>
            <a:r>
              <a:rPr lang="es-CO" sz="2000"/>
              <a:t> </a:t>
            </a:r>
            <a:r>
              <a:rPr lang="es-CO" sz="2000" err="1"/>
              <a:t>between</a:t>
            </a:r>
            <a:r>
              <a:rPr lang="es-CO" sz="2000"/>
              <a:t> </a:t>
            </a:r>
            <a:r>
              <a:rPr lang="es-CO" sz="2000" err="1"/>
              <a:t>policies</a:t>
            </a:r>
            <a:r>
              <a:rPr lang="es-CO" sz="2000"/>
              <a:t>’ </a:t>
            </a:r>
            <a:r>
              <a:rPr lang="es-CO" sz="2000" err="1"/>
              <a:t>decisions</a:t>
            </a:r>
            <a:endParaRPr lang="es-CO" sz="200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A584941-0F32-2757-D56D-715E6653F583}"/>
              </a:ext>
            </a:extLst>
          </p:cNvPr>
          <p:cNvSpPr/>
          <p:nvPr/>
        </p:nvSpPr>
        <p:spPr>
          <a:xfrm>
            <a:off x="345585" y="1759756"/>
            <a:ext cx="11500829" cy="4733126"/>
          </a:xfrm>
          <a:prstGeom prst="roundRect">
            <a:avLst>
              <a:gd name="adj" fmla="val 6578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F3AA1-E545-DABA-A36E-BBF579EF5257}"/>
              </a:ext>
            </a:extLst>
          </p:cNvPr>
          <p:cNvSpPr txBox="1"/>
          <p:nvPr/>
        </p:nvSpPr>
        <p:spPr bwMode="auto">
          <a:xfrm>
            <a:off x="548640" y="3170094"/>
            <a:ext cx="4978543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555AFF"/>
              </a:buClr>
              <a:buFont typeface="+mj-lt"/>
              <a:buAutoNum type="arabicPeriod"/>
            </a:pPr>
            <a:r>
              <a:rPr lang="es-CO" sz="2000" b="1" err="1"/>
              <a:t>Past</a:t>
            </a:r>
            <a:r>
              <a:rPr lang="es-CO" sz="2000" b="1"/>
              <a:t> </a:t>
            </a:r>
            <a:r>
              <a:rPr lang="es-CO" sz="2000" b="1" err="1"/>
              <a:t>realized</a:t>
            </a:r>
            <a:r>
              <a:rPr lang="es-CO" sz="2000" b="1"/>
              <a:t> </a:t>
            </a:r>
            <a:r>
              <a:rPr lang="es-CO" sz="2000" b="1" err="1"/>
              <a:t>decisions</a:t>
            </a:r>
            <a:r>
              <a:rPr lang="es-CO" sz="2000" b="1"/>
              <a:t> and </a:t>
            </a:r>
            <a:r>
              <a:rPr lang="es-CO" sz="2000" b="1" err="1"/>
              <a:t>costs</a:t>
            </a:r>
            <a:endParaRPr lang="es-CO" sz="2000" b="1"/>
          </a:p>
          <a:p>
            <a:pPr marL="457200" indent="-457200">
              <a:buClr>
                <a:srgbClr val="555AFF"/>
              </a:buClr>
              <a:buFont typeface="+mj-lt"/>
              <a:buAutoNum type="arabicPeriod"/>
            </a:pPr>
            <a:endParaRPr lang="es-CO" sz="2000"/>
          </a:p>
          <a:p>
            <a:pPr marL="457200" indent="-457200">
              <a:buClr>
                <a:srgbClr val="555AFF"/>
              </a:buClr>
              <a:buFont typeface="+mj-lt"/>
              <a:buAutoNum type="arabicPeriod"/>
            </a:pPr>
            <a:endParaRPr lang="es-CO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A2B280-B133-D6CA-EDDC-E8C68A401B74}"/>
              </a:ext>
            </a:extLst>
          </p:cNvPr>
          <p:cNvSpPr/>
          <p:nvPr/>
        </p:nvSpPr>
        <p:spPr>
          <a:xfrm>
            <a:off x="5377179" y="2814320"/>
            <a:ext cx="434340" cy="3178678"/>
          </a:xfrm>
          <a:prstGeom prst="rect">
            <a:avLst/>
          </a:prstGeom>
          <a:noFill/>
          <a:ln>
            <a:solidFill>
              <a:srgbClr val="555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5FCD15-2A47-3380-548D-7E37A84295A3}"/>
              </a:ext>
            </a:extLst>
          </p:cNvPr>
          <p:cNvSpPr/>
          <p:nvPr/>
        </p:nvSpPr>
        <p:spPr>
          <a:xfrm>
            <a:off x="8648699" y="2807990"/>
            <a:ext cx="434340" cy="3178678"/>
          </a:xfrm>
          <a:prstGeom prst="rect">
            <a:avLst/>
          </a:prstGeom>
          <a:noFill/>
          <a:ln>
            <a:solidFill>
              <a:srgbClr val="555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59F27E-F707-E62E-E57C-801A2213A67D}"/>
              </a:ext>
            </a:extLst>
          </p:cNvPr>
          <p:cNvSpPr txBox="1"/>
          <p:nvPr/>
        </p:nvSpPr>
        <p:spPr bwMode="auto">
          <a:xfrm>
            <a:off x="11666483" y="6420891"/>
            <a:ext cx="44938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DE0D73-6F37-12AF-3EA1-930A7751E4CE}"/>
              </a:ext>
            </a:extLst>
          </p:cNvPr>
          <p:cNvSpPr txBox="1"/>
          <p:nvPr/>
        </p:nvSpPr>
        <p:spPr bwMode="auto">
          <a:xfrm>
            <a:off x="5377179" y="2442865"/>
            <a:ext cx="307594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60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Stochastic</a:t>
            </a:r>
            <a:r>
              <a:rPr lang="es-CO" sz="16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B8563D-61B9-EB74-6D03-42252D6494D9}"/>
              </a:ext>
            </a:extLst>
          </p:cNvPr>
          <p:cNvSpPr txBox="1"/>
          <p:nvPr/>
        </p:nvSpPr>
        <p:spPr bwMode="auto">
          <a:xfrm>
            <a:off x="8648699" y="2456612"/>
            <a:ext cx="307594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60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Myopic</a:t>
            </a:r>
            <a:endParaRPr lang="es-CO" sz="16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BEB4DE-05AE-CAF0-E563-FC6CFB2ACC1F}"/>
              </a:ext>
            </a:extLst>
          </p:cNvPr>
          <p:cNvSpPr txBox="1"/>
          <p:nvPr/>
        </p:nvSpPr>
        <p:spPr bwMode="auto">
          <a:xfrm rot="16200000">
            <a:off x="4360194" y="3314311"/>
            <a:ext cx="1404338" cy="3385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600" err="1">
                <a:solidFill>
                  <a:schemeClr val="tx1"/>
                </a:solidFill>
              </a:rPr>
              <a:t>Quantity</a:t>
            </a:r>
            <a:endParaRPr lang="es-CO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094A17-975A-9990-19AD-D871986B3303}"/>
              </a:ext>
            </a:extLst>
          </p:cNvPr>
          <p:cNvSpPr txBox="1"/>
          <p:nvPr/>
        </p:nvSpPr>
        <p:spPr bwMode="auto">
          <a:xfrm rot="16200000">
            <a:off x="4315004" y="4971682"/>
            <a:ext cx="1381760" cy="3385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600"/>
              <a:t>Total </a:t>
            </a:r>
            <a:r>
              <a:rPr lang="es-CO" sz="1600" err="1"/>
              <a:t>Cost</a:t>
            </a:r>
            <a:endParaRPr lang="es-CO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2517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CBAACDFB-81D4-5F82-019E-CA32884C1E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4" t="10311" r="8860" b="35022"/>
          <a:stretch/>
        </p:blipFill>
        <p:spPr>
          <a:xfrm>
            <a:off x="4990398" y="2666902"/>
            <a:ext cx="6856016" cy="3460855"/>
          </a:xfrm>
          <a:prstGeom prst="rect">
            <a:avLst/>
          </a:prstGeom>
        </p:spPr>
      </p:pic>
      <p:sp>
        <p:nvSpPr>
          <p:cNvPr id="5" name="Título 2">
            <a:extLst>
              <a:ext uri="{FF2B5EF4-FFF2-40B4-BE49-F238E27FC236}">
                <a16:creationId xmlns:a16="http://schemas.microsoft.com/office/drawing/2014/main" id="{DF2D5336-484A-75F4-2ADA-70D30226A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85" y="157082"/>
            <a:ext cx="5856962" cy="550005"/>
          </a:xfrm>
        </p:spPr>
        <p:txBody>
          <a:bodyPr/>
          <a:lstStyle/>
          <a:p>
            <a:r>
              <a:rPr lang="en-US" sz="3200"/>
              <a:t>Solution Approaches</a:t>
            </a:r>
          </a:p>
        </p:txBody>
      </p:sp>
      <p:sp>
        <p:nvSpPr>
          <p:cNvPr id="3" name="Marcador de texto 4">
            <a:extLst>
              <a:ext uri="{FF2B5EF4-FFF2-40B4-BE49-F238E27FC236}">
                <a16:creationId xmlns:a16="http://schemas.microsoft.com/office/drawing/2014/main" id="{61B1A14B-FF4D-8231-F8E5-C2447D916F1F}"/>
              </a:ext>
            </a:extLst>
          </p:cNvPr>
          <p:cNvSpPr txBox="1">
            <a:spLocks/>
          </p:cNvSpPr>
          <p:nvPr/>
        </p:nvSpPr>
        <p:spPr>
          <a:xfrm>
            <a:off x="345585" y="1114684"/>
            <a:ext cx="10869770" cy="645072"/>
          </a:xfrm>
          <a:prstGeom prst="rect">
            <a:avLst/>
          </a:prstGeom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/>
              <a:t>Policy Evaluation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E8FC31-A0AD-65B9-550E-5536EBB02858}"/>
              </a:ext>
            </a:extLst>
          </p:cNvPr>
          <p:cNvSpPr txBox="1"/>
          <p:nvPr/>
        </p:nvSpPr>
        <p:spPr bwMode="auto">
          <a:xfrm>
            <a:off x="1041399" y="2001742"/>
            <a:ext cx="10109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000" err="1"/>
              <a:t>One-on-one</a:t>
            </a:r>
            <a:r>
              <a:rPr lang="es-CO" sz="2000"/>
              <a:t> </a:t>
            </a:r>
            <a:r>
              <a:rPr lang="es-CO" sz="2000" err="1"/>
              <a:t>comparison</a:t>
            </a:r>
            <a:r>
              <a:rPr lang="es-CO" sz="2000"/>
              <a:t> </a:t>
            </a:r>
            <a:r>
              <a:rPr lang="es-CO" sz="2000" err="1"/>
              <a:t>between</a:t>
            </a:r>
            <a:r>
              <a:rPr lang="es-CO" sz="2000"/>
              <a:t> </a:t>
            </a:r>
            <a:r>
              <a:rPr lang="es-CO" sz="2000" err="1"/>
              <a:t>policies</a:t>
            </a:r>
            <a:r>
              <a:rPr lang="es-CO" sz="2000"/>
              <a:t>’ </a:t>
            </a:r>
            <a:r>
              <a:rPr lang="es-CO" sz="2000" err="1"/>
              <a:t>decisions</a:t>
            </a:r>
            <a:endParaRPr lang="es-CO" sz="200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D8DF86-C271-55E2-59CF-22910908FB81}"/>
              </a:ext>
            </a:extLst>
          </p:cNvPr>
          <p:cNvSpPr/>
          <p:nvPr/>
        </p:nvSpPr>
        <p:spPr>
          <a:xfrm>
            <a:off x="5796146" y="2708797"/>
            <a:ext cx="482733" cy="3284201"/>
          </a:xfrm>
          <a:prstGeom prst="rect">
            <a:avLst/>
          </a:prstGeom>
          <a:noFill/>
          <a:ln>
            <a:solidFill>
              <a:srgbClr val="555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A584941-0F32-2757-D56D-715E6653F583}"/>
              </a:ext>
            </a:extLst>
          </p:cNvPr>
          <p:cNvSpPr/>
          <p:nvPr/>
        </p:nvSpPr>
        <p:spPr>
          <a:xfrm>
            <a:off x="345585" y="1759756"/>
            <a:ext cx="11500829" cy="4733126"/>
          </a:xfrm>
          <a:prstGeom prst="roundRect">
            <a:avLst>
              <a:gd name="adj" fmla="val 6578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F3AA1-E545-DABA-A36E-BBF579EF5257}"/>
              </a:ext>
            </a:extLst>
          </p:cNvPr>
          <p:cNvSpPr txBox="1"/>
          <p:nvPr/>
        </p:nvSpPr>
        <p:spPr bwMode="auto">
          <a:xfrm>
            <a:off x="548640" y="3170094"/>
            <a:ext cx="4978543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555AFF"/>
              </a:buClr>
              <a:buFont typeface="+mj-lt"/>
              <a:buAutoNum type="arabicPeriod"/>
            </a:pPr>
            <a:r>
              <a:rPr lang="es-CO" sz="2000" err="1"/>
              <a:t>Past</a:t>
            </a:r>
            <a:r>
              <a:rPr lang="es-CO" sz="2000"/>
              <a:t> </a:t>
            </a:r>
            <a:r>
              <a:rPr lang="es-CO" sz="2000" err="1"/>
              <a:t>realized</a:t>
            </a:r>
            <a:r>
              <a:rPr lang="es-CO" sz="2000"/>
              <a:t> </a:t>
            </a:r>
            <a:r>
              <a:rPr lang="es-CO" sz="2000" err="1"/>
              <a:t>decisions</a:t>
            </a:r>
            <a:r>
              <a:rPr lang="es-CO" sz="2000"/>
              <a:t> and </a:t>
            </a:r>
            <a:r>
              <a:rPr lang="es-CO" sz="2000" err="1"/>
              <a:t>costs</a:t>
            </a:r>
            <a:endParaRPr lang="es-CO" sz="2000"/>
          </a:p>
          <a:p>
            <a:pPr marL="457200" indent="-457200">
              <a:buClr>
                <a:srgbClr val="555AFF"/>
              </a:buClr>
              <a:buFont typeface="+mj-lt"/>
              <a:buAutoNum type="arabicPeriod"/>
            </a:pPr>
            <a:endParaRPr lang="es-CO" sz="2000"/>
          </a:p>
          <a:p>
            <a:pPr marL="457200" indent="-457200">
              <a:buClr>
                <a:srgbClr val="555AFF"/>
              </a:buClr>
              <a:buFont typeface="+mj-lt"/>
              <a:buAutoNum type="arabicPeriod"/>
            </a:pPr>
            <a:endParaRPr lang="es-CO" sz="2000"/>
          </a:p>
          <a:p>
            <a:pPr marL="457200" indent="-457200">
              <a:buClr>
                <a:srgbClr val="555AFF"/>
              </a:buClr>
              <a:buFont typeface="+mj-lt"/>
              <a:buAutoNum type="arabicPeriod"/>
            </a:pPr>
            <a:r>
              <a:rPr lang="es-CO" sz="2000" b="1" err="1">
                <a:solidFill>
                  <a:schemeClr val="tx1"/>
                </a:solidFill>
              </a:rPr>
              <a:t>Today’s</a:t>
            </a:r>
            <a:r>
              <a:rPr lang="es-CO" sz="2000" b="1">
                <a:solidFill>
                  <a:schemeClr val="tx1"/>
                </a:solidFill>
              </a:rPr>
              <a:t> </a:t>
            </a:r>
            <a:r>
              <a:rPr lang="es-CO" sz="2000" b="1" err="1"/>
              <a:t>initial</a:t>
            </a:r>
            <a:r>
              <a:rPr lang="es-CO" sz="2000" b="1"/>
              <a:t> </a:t>
            </a:r>
            <a:r>
              <a:rPr lang="es-CO" sz="2000" b="1" err="1"/>
              <a:t>expected</a:t>
            </a:r>
            <a:r>
              <a:rPr lang="es-CO" sz="2000" b="1"/>
              <a:t> </a:t>
            </a:r>
            <a:r>
              <a:rPr lang="es-CO" sz="2000" b="1" err="1"/>
              <a:t>decisions</a:t>
            </a:r>
            <a:r>
              <a:rPr lang="es-CO" sz="2000" b="1">
                <a:solidFill>
                  <a:schemeClr val="tx1"/>
                </a:solidFill>
              </a:rPr>
              <a:t> and </a:t>
            </a:r>
            <a:r>
              <a:rPr lang="es-CO" sz="2000" b="1" err="1">
                <a:solidFill>
                  <a:schemeClr val="tx1"/>
                </a:solidFill>
              </a:rPr>
              <a:t>realized</a:t>
            </a:r>
            <a:r>
              <a:rPr lang="es-CO" sz="2000" b="1">
                <a:solidFill>
                  <a:schemeClr val="tx1"/>
                </a:solidFill>
              </a:rPr>
              <a:t> </a:t>
            </a:r>
            <a:r>
              <a:rPr lang="es-CO" sz="2000" b="1" err="1">
                <a:solidFill>
                  <a:schemeClr val="tx1"/>
                </a:solidFill>
              </a:rPr>
              <a:t>decisions</a:t>
            </a:r>
            <a:r>
              <a:rPr lang="es-CO" sz="2000" b="1">
                <a:solidFill>
                  <a:schemeClr val="tx1"/>
                </a:solidFill>
              </a:rPr>
              <a:t> and </a:t>
            </a:r>
            <a:r>
              <a:rPr lang="es-CO" sz="2000" b="1" err="1">
                <a:solidFill>
                  <a:schemeClr val="tx1"/>
                </a:solidFill>
              </a:rPr>
              <a:t>costs</a:t>
            </a:r>
            <a:endParaRPr lang="es-CO" sz="2000" b="1">
              <a:solidFill>
                <a:schemeClr val="tx1"/>
              </a:solidFill>
            </a:endParaRPr>
          </a:p>
          <a:p>
            <a:pPr marL="457200" indent="-457200">
              <a:buClr>
                <a:srgbClr val="555AFF"/>
              </a:buClr>
              <a:buFont typeface="+mj-lt"/>
              <a:buAutoNum type="arabicPeriod"/>
            </a:pPr>
            <a:endParaRPr lang="es-CO" sz="2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2953D0-2330-0DFA-CD6B-BA98F2B9D6AD}"/>
              </a:ext>
            </a:extLst>
          </p:cNvPr>
          <p:cNvSpPr/>
          <p:nvPr/>
        </p:nvSpPr>
        <p:spPr>
          <a:xfrm>
            <a:off x="9075353" y="2708797"/>
            <a:ext cx="482733" cy="3284201"/>
          </a:xfrm>
          <a:prstGeom prst="rect">
            <a:avLst/>
          </a:prstGeom>
          <a:noFill/>
          <a:ln>
            <a:solidFill>
              <a:srgbClr val="555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B1F8DB-6BF7-60FE-A499-CB96C8FF74DF}"/>
              </a:ext>
            </a:extLst>
          </p:cNvPr>
          <p:cNvSpPr txBox="1"/>
          <p:nvPr/>
        </p:nvSpPr>
        <p:spPr bwMode="auto">
          <a:xfrm>
            <a:off x="11666483" y="6420891"/>
            <a:ext cx="44938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DB9520-2E0C-5126-C515-1AE92B915896}"/>
              </a:ext>
            </a:extLst>
          </p:cNvPr>
          <p:cNvSpPr txBox="1"/>
          <p:nvPr/>
        </p:nvSpPr>
        <p:spPr bwMode="auto">
          <a:xfrm>
            <a:off x="5377179" y="2442865"/>
            <a:ext cx="307594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60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Stochastic</a:t>
            </a:r>
            <a:r>
              <a:rPr lang="es-CO" sz="16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4694D1-40BE-6ADF-E972-F8DD088C5F8A}"/>
              </a:ext>
            </a:extLst>
          </p:cNvPr>
          <p:cNvSpPr txBox="1"/>
          <p:nvPr/>
        </p:nvSpPr>
        <p:spPr bwMode="auto">
          <a:xfrm>
            <a:off x="8648699" y="2456612"/>
            <a:ext cx="307594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60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Myopic</a:t>
            </a:r>
            <a:endParaRPr lang="es-CO" sz="16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551C4C-A1DE-28B2-A2DD-58CED2238AA3}"/>
              </a:ext>
            </a:extLst>
          </p:cNvPr>
          <p:cNvSpPr txBox="1"/>
          <p:nvPr/>
        </p:nvSpPr>
        <p:spPr bwMode="auto">
          <a:xfrm rot="16200000">
            <a:off x="4360194" y="3314311"/>
            <a:ext cx="1404338" cy="3385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600" err="1">
                <a:solidFill>
                  <a:schemeClr val="tx1"/>
                </a:solidFill>
              </a:rPr>
              <a:t>Quantity</a:t>
            </a:r>
            <a:endParaRPr lang="es-CO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2A5DA7-4E20-82D6-26EC-E0816F28400A}"/>
              </a:ext>
            </a:extLst>
          </p:cNvPr>
          <p:cNvSpPr txBox="1"/>
          <p:nvPr/>
        </p:nvSpPr>
        <p:spPr bwMode="auto">
          <a:xfrm rot="16200000">
            <a:off x="4315004" y="4971682"/>
            <a:ext cx="1381760" cy="3385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600"/>
              <a:t>Total </a:t>
            </a:r>
            <a:r>
              <a:rPr lang="es-CO" sz="1600" err="1"/>
              <a:t>Cost</a:t>
            </a:r>
            <a:endParaRPr lang="es-CO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1477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B92AA8DC-FFE9-5B80-0723-4A746944A7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4" t="10311" r="8860" b="35022"/>
          <a:stretch/>
        </p:blipFill>
        <p:spPr>
          <a:xfrm>
            <a:off x="4990398" y="2666902"/>
            <a:ext cx="6856016" cy="3460855"/>
          </a:xfrm>
          <a:prstGeom prst="rect">
            <a:avLst/>
          </a:prstGeom>
        </p:spPr>
      </p:pic>
      <p:sp>
        <p:nvSpPr>
          <p:cNvPr id="5" name="Título 2">
            <a:extLst>
              <a:ext uri="{FF2B5EF4-FFF2-40B4-BE49-F238E27FC236}">
                <a16:creationId xmlns:a16="http://schemas.microsoft.com/office/drawing/2014/main" id="{DF2D5336-484A-75F4-2ADA-70D30226A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85" y="157082"/>
            <a:ext cx="5856962" cy="550005"/>
          </a:xfrm>
        </p:spPr>
        <p:txBody>
          <a:bodyPr/>
          <a:lstStyle/>
          <a:p>
            <a:r>
              <a:rPr lang="en-US" sz="3200"/>
              <a:t>Solution Approaches</a:t>
            </a:r>
          </a:p>
        </p:txBody>
      </p:sp>
      <p:sp>
        <p:nvSpPr>
          <p:cNvPr id="3" name="Marcador de texto 4">
            <a:extLst>
              <a:ext uri="{FF2B5EF4-FFF2-40B4-BE49-F238E27FC236}">
                <a16:creationId xmlns:a16="http://schemas.microsoft.com/office/drawing/2014/main" id="{61B1A14B-FF4D-8231-F8E5-C2447D916F1F}"/>
              </a:ext>
            </a:extLst>
          </p:cNvPr>
          <p:cNvSpPr txBox="1">
            <a:spLocks/>
          </p:cNvSpPr>
          <p:nvPr/>
        </p:nvSpPr>
        <p:spPr>
          <a:xfrm>
            <a:off x="345585" y="1114684"/>
            <a:ext cx="10869770" cy="645072"/>
          </a:xfrm>
          <a:prstGeom prst="rect">
            <a:avLst/>
          </a:prstGeom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/>
              <a:t>Policy Evaluation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E8FC31-A0AD-65B9-550E-5536EBB02858}"/>
              </a:ext>
            </a:extLst>
          </p:cNvPr>
          <p:cNvSpPr txBox="1"/>
          <p:nvPr/>
        </p:nvSpPr>
        <p:spPr bwMode="auto">
          <a:xfrm>
            <a:off x="1041399" y="2001742"/>
            <a:ext cx="10109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000" err="1"/>
              <a:t>One-on-one</a:t>
            </a:r>
            <a:r>
              <a:rPr lang="es-CO" sz="2000"/>
              <a:t> </a:t>
            </a:r>
            <a:r>
              <a:rPr lang="es-CO" sz="2000" err="1"/>
              <a:t>comparison</a:t>
            </a:r>
            <a:r>
              <a:rPr lang="es-CO" sz="2000"/>
              <a:t> </a:t>
            </a:r>
            <a:r>
              <a:rPr lang="es-CO" sz="2000" err="1"/>
              <a:t>between</a:t>
            </a:r>
            <a:r>
              <a:rPr lang="es-CO" sz="2000"/>
              <a:t> </a:t>
            </a:r>
            <a:r>
              <a:rPr lang="es-CO" sz="2000" err="1"/>
              <a:t>policies</a:t>
            </a:r>
            <a:r>
              <a:rPr lang="es-CO" sz="2000"/>
              <a:t>’ </a:t>
            </a:r>
            <a:r>
              <a:rPr lang="es-CO" sz="2000" err="1"/>
              <a:t>decisions</a:t>
            </a:r>
            <a:endParaRPr lang="es-CO" sz="200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D8DF86-C271-55E2-59CF-22910908FB81}"/>
              </a:ext>
            </a:extLst>
          </p:cNvPr>
          <p:cNvSpPr/>
          <p:nvPr/>
        </p:nvSpPr>
        <p:spPr>
          <a:xfrm>
            <a:off x="6248400" y="2730617"/>
            <a:ext cx="1341120" cy="3397139"/>
          </a:xfrm>
          <a:prstGeom prst="rect">
            <a:avLst/>
          </a:prstGeom>
          <a:noFill/>
          <a:ln>
            <a:solidFill>
              <a:srgbClr val="555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A584941-0F32-2757-D56D-715E6653F583}"/>
              </a:ext>
            </a:extLst>
          </p:cNvPr>
          <p:cNvSpPr/>
          <p:nvPr/>
        </p:nvSpPr>
        <p:spPr>
          <a:xfrm>
            <a:off x="345585" y="1759756"/>
            <a:ext cx="11500829" cy="4733126"/>
          </a:xfrm>
          <a:prstGeom prst="roundRect">
            <a:avLst>
              <a:gd name="adj" fmla="val 6578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F3AA1-E545-DABA-A36E-BBF579EF5257}"/>
              </a:ext>
            </a:extLst>
          </p:cNvPr>
          <p:cNvSpPr txBox="1"/>
          <p:nvPr/>
        </p:nvSpPr>
        <p:spPr bwMode="auto">
          <a:xfrm>
            <a:off x="548640" y="3170094"/>
            <a:ext cx="4978543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555AFF"/>
              </a:buClr>
              <a:buFont typeface="+mj-lt"/>
              <a:buAutoNum type="arabicPeriod"/>
            </a:pPr>
            <a:r>
              <a:rPr lang="es-CO" sz="2000" err="1"/>
              <a:t>Past</a:t>
            </a:r>
            <a:r>
              <a:rPr lang="es-CO" sz="2000"/>
              <a:t> </a:t>
            </a:r>
            <a:r>
              <a:rPr lang="es-CO" sz="2000" err="1"/>
              <a:t>realized</a:t>
            </a:r>
            <a:r>
              <a:rPr lang="es-CO" sz="2000"/>
              <a:t> </a:t>
            </a:r>
            <a:r>
              <a:rPr lang="es-CO" sz="2000" err="1"/>
              <a:t>decisions</a:t>
            </a:r>
            <a:r>
              <a:rPr lang="es-CO" sz="2000"/>
              <a:t> and </a:t>
            </a:r>
            <a:r>
              <a:rPr lang="es-CO" sz="2000" err="1"/>
              <a:t>costs</a:t>
            </a:r>
            <a:endParaRPr lang="es-CO" sz="2000"/>
          </a:p>
          <a:p>
            <a:pPr marL="457200" indent="-457200">
              <a:buClr>
                <a:srgbClr val="555AFF"/>
              </a:buClr>
              <a:buFont typeface="+mj-lt"/>
              <a:buAutoNum type="arabicPeriod"/>
            </a:pPr>
            <a:endParaRPr lang="es-CO" sz="2000"/>
          </a:p>
          <a:p>
            <a:pPr marL="457200" indent="-457200">
              <a:buClr>
                <a:srgbClr val="555AFF"/>
              </a:buClr>
              <a:buFont typeface="+mj-lt"/>
              <a:buAutoNum type="arabicPeriod"/>
            </a:pPr>
            <a:endParaRPr lang="es-CO" sz="2000"/>
          </a:p>
          <a:p>
            <a:pPr marL="457200" indent="-457200">
              <a:buClr>
                <a:srgbClr val="555AFF"/>
              </a:buClr>
              <a:buFont typeface="+mj-lt"/>
              <a:buAutoNum type="arabicPeriod"/>
            </a:pPr>
            <a:r>
              <a:rPr lang="es-CO" sz="2000" err="1">
                <a:solidFill>
                  <a:schemeClr val="tx1"/>
                </a:solidFill>
              </a:rPr>
              <a:t>Today’s</a:t>
            </a:r>
            <a:r>
              <a:rPr lang="es-CO" sz="2000">
                <a:solidFill>
                  <a:schemeClr val="tx1"/>
                </a:solidFill>
              </a:rPr>
              <a:t> </a:t>
            </a:r>
            <a:r>
              <a:rPr lang="es-CO" sz="2000" err="1"/>
              <a:t>initial</a:t>
            </a:r>
            <a:r>
              <a:rPr lang="es-CO" sz="2000"/>
              <a:t> </a:t>
            </a:r>
            <a:r>
              <a:rPr lang="es-CO" sz="2000" err="1"/>
              <a:t>expected</a:t>
            </a:r>
            <a:r>
              <a:rPr lang="es-CO" sz="2000"/>
              <a:t> </a:t>
            </a:r>
            <a:r>
              <a:rPr lang="es-CO" sz="2000" err="1"/>
              <a:t>decisions</a:t>
            </a:r>
            <a:r>
              <a:rPr lang="es-CO" sz="2000">
                <a:solidFill>
                  <a:schemeClr val="tx1"/>
                </a:solidFill>
              </a:rPr>
              <a:t> and </a:t>
            </a:r>
            <a:r>
              <a:rPr lang="es-CO" sz="2000" err="1">
                <a:solidFill>
                  <a:schemeClr val="tx1"/>
                </a:solidFill>
              </a:rPr>
              <a:t>realized</a:t>
            </a:r>
            <a:r>
              <a:rPr lang="es-CO" sz="2000">
                <a:solidFill>
                  <a:schemeClr val="tx1"/>
                </a:solidFill>
              </a:rPr>
              <a:t> </a:t>
            </a:r>
            <a:r>
              <a:rPr lang="es-CO" sz="2000" err="1">
                <a:solidFill>
                  <a:schemeClr val="tx1"/>
                </a:solidFill>
              </a:rPr>
              <a:t>decisions</a:t>
            </a:r>
            <a:r>
              <a:rPr lang="es-CO" sz="2000">
                <a:solidFill>
                  <a:schemeClr val="tx1"/>
                </a:solidFill>
              </a:rPr>
              <a:t> and </a:t>
            </a:r>
            <a:r>
              <a:rPr lang="es-CO" sz="2000" err="1">
                <a:solidFill>
                  <a:schemeClr val="tx1"/>
                </a:solidFill>
              </a:rPr>
              <a:t>costs</a:t>
            </a:r>
            <a:endParaRPr lang="es-CO" sz="2000">
              <a:solidFill>
                <a:schemeClr val="tx1"/>
              </a:solidFill>
            </a:endParaRPr>
          </a:p>
          <a:p>
            <a:pPr marL="457200" indent="-457200">
              <a:buClr>
                <a:srgbClr val="555AFF"/>
              </a:buClr>
              <a:buFont typeface="+mj-lt"/>
              <a:buAutoNum type="arabicPeriod"/>
            </a:pPr>
            <a:endParaRPr lang="es-CO" sz="2000"/>
          </a:p>
          <a:p>
            <a:pPr marL="457200" indent="-457200">
              <a:buClr>
                <a:srgbClr val="555AFF"/>
              </a:buClr>
              <a:buFont typeface="+mj-lt"/>
              <a:buAutoNum type="arabicPeriod"/>
            </a:pPr>
            <a:endParaRPr lang="es-CO" sz="2000">
              <a:solidFill>
                <a:schemeClr val="tx1"/>
              </a:solidFill>
            </a:endParaRPr>
          </a:p>
          <a:p>
            <a:pPr marL="457200" indent="-457200">
              <a:buClr>
                <a:srgbClr val="555AFF"/>
              </a:buClr>
              <a:buFont typeface="+mj-lt"/>
              <a:buAutoNum type="arabicPeriod"/>
            </a:pPr>
            <a:r>
              <a:rPr lang="es-CO" sz="2000" b="1" err="1">
                <a:solidFill>
                  <a:schemeClr val="tx1"/>
                </a:solidFill>
              </a:rPr>
              <a:t>Stochastic</a:t>
            </a:r>
            <a:r>
              <a:rPr lang="es-CO" sz="2000" b="1">
                <a:solidFill>
                  <a:schemeClr val="tx1"/>
                </a:solidFill>
              </a:rPr>
              <a:t> RH </a:t>
            </a:r>
            <a:r>
              <a:rPr lang="es-CO" sz="2000" b="1" err="1">
                <a:solidFill>
                  <a:schemeClr val="tx1"/>
                </a:solidFill>
              </a:rPr>
              <a:t>lookahead</a:t>
            </a:r>
            <a:r>
              <a:rPr lang="es-CO" sz="2000" b="1">
                <a:solidFill>
                  <a:schemeClr val="tx1"/>
                </a:solidFill>
              </a:rPr>
              <a:t> </a:t>
            </a:r>
            <a:r>
              <a:rPr lang="es-CO" sz="2000" b="1" err="1">
                <a:solidFill>
                  <a:schemeClr val="tx1"/>
                </a:solidFill>
              </a:rPr>
              <a:t>expected</a:t>
            </a:r>
            <a:r>
              <a:rPr lang="es-CO" sz="2000" b="1">
                <a:solidFill>
                  <a:schemeClr val="tx1"/>
                </a:solidFill>
              </a:rPr>
              <a:t>  </a:t>
            </a:r>
            <a:r>
              <a:rPr lang="es-CO" sz="2000" b="1" err="1">
                <a:solidFill>
                  <a:schemeClr val="tx1"/>
                </a:solidFill>
              </a:rPr>
              <a:t>decisions</a:t>
            </a:r>
            <a:endParaRPr lang="es-CO" sz="2000" b="1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416EB0-CAB6-98E3-177B-9C113F1C7806}"/>
              </a:ext>
            </a:extLst>
          </p:cNvPr>
          <p:cNvSpPr txBox="1"/>
          <p:nvPr/>
        </p:nvSpPr>
        <p:spPr bwMode="auto">
          <a:xfrm>
            <a:off x="11666483" y="6420891"/>
            <a:ext cx="44938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473143-062E-4281-1B42-4130CB5509D2}"/>
              </a:ext>
            </a:extLst>
          </p:cNvPr>
          <p:cNvSpPr txBox="1"/>
          <p:nvPr/>
        </p:nvSpPr>
        <p:spPr bwMode="auto">
          <a:xfrm>
            <a:off x="5377179" y="2442865"/>
            <a:ext cx="307594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60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Stochastic</a:t>
            </a:r>
            <a:r>
              <a:rPr lang="es-CO" sz="16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4A741C-58C2-F061-CD2A-483091AA7344}"/>
              </a:ext>
            </a:extLst>
          </p:cNvPr>
          <p:cNvSpPr txBox="1"/>
          <p:nvPr/>
        </p:nvSpPr>
        <p:spPr bwMode="auto">
          <a:xfrm>
            <a:off x="8648699" y="2456612"/>
            <a:ext cx="307594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60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Myopic</a:t>
            </a:r>
            <a:endParaRPr lang="es-CO" sz="16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29D8E8-702D-D221-F050-975F2588F14C}"/>
              </a:ext>
            </a:extLst>
          </p:cNvPr>
          <p:cNvSpPr txBox="1"/>
          <p:nvPr/>
        </p:nvSpPr>
        <p:spPr bwMode="auto">
          <a:xfrm rot="16200000">
            <a:off x="4360194" y="3314311"/>
            <a:ext cx="1404338" cy="3385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600" err="1">
                <a:solidFill>
                  <a:schemeClr val="tx1"/>
                </a:solidFill>
              </a:rPr>
              <a:t>Quantity</a:t>
            </a:r>
            <a:endParaRPr lang="es-CO" sz="1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15E9C4-B9C0-7EEF-9320-196DCFB2B1BE}"/>
              </a:ext>
            </a:extLst>
          </p:cNvPr>
          <p:cNvSpPr txBox="1"/>
          <p:nvPr/>
        </p:nvSpPr>
        <p:spPr bwMode="auto">
          <a:xfrm rot="16200000">
            <a:off x="4315004" y="4971682"/>
            <a:ext cx="1381760" cy="3385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600"/>
              <a:t>Total </a:t>
            </a:r>
            <a:r>
              <a:rPr lang="es-CO" sz="1600" err="1"/>
              <a:t>Cost</a:t>
            </a:r>
            <a:endParaRPr lang="es-CO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3905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>
            <a:extLst>
              <a:ext uri="{FF2B5EF4-FFF2-40B4-BE49-F238E27FC236}">
                <a16:creationId xmlns:a16="http://schemas.microsoft.com/office/drawing/2014/main" id="{DF2D5336-484A-75F4-2ADA-70D30226A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85" y="157082"/>
            <a:ext cx="5856962" cy="550005"/>
          </a:xfrm>
        </p:spPr>
        <p:txBody>
          <a:bodyPr/>
          <a:lstStyle/>
          <a:p>
            <a:r>
              <a:rPr lang="en-US" sz="3200"/>
              <a:t>Solution Approaches</a:t>
            </a:r>
          </a:p>
        </p:txBody>
      </p:sp>
      <p:sp>
        <p:nvSpPr>
          <p:cNvPr id="3" name="Marcador de texto 4">
            <a:extLst>
              <a:ext uri="{FF2B5EF4-FFF2-40B4-BE49-F238E27FC236}">
                <a16:creationId xmlns:a16="http://schemas.microsoft.com/office/drawing/2014/main" id="{61B1A14B-FF4D-8231-F8E5-C2447D916F1F}"/>
              </a:ext>
            </a:extLst>
          </p:cNvPr>
          <p:cNvSpPr txBox="1">
            <a:spLocks/>
          </p:cNvSpPr>
          <p:nvPr/>
        </p:nvSpPr>
        <p:spPr>
          <a:xfrm>
            <a:off x="345585" y="1114684"/>
            <a:ext cx="10869770" cy="645072"/>
          </a:xfrm>
          <a:prstGeom prst="rect">
            <a:avLst/>
          </a:prstGeom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/>
              <a:t>Policy Evaluation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E8FC31-A0AD-65B9-550E-5536EBB02858}"/>
              </a:ext>
            </a:extLst>
          </p:cNvPr>
          <p:cNvSpPr txBox="1"/>
          <p:nvPr/>
        </p:nvSpPr>
        <p:spPr bwMode="auto">
          <a:xfrm>
            <a:off x="1041399" y="2001742"/>
            <a:ext cx="10109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000" err="1"/>
              <a:t>One-on-one</a:t>
            </a:r>
            <a:r>
              <a:rPr lang="es-CO" sz="2000"/>
              <a:t> </a:t>
            </a:r>
            <a:r>
              <a:rPr lang="es-CO" sz="2000" err="1"/>
              <a:t>comparison</a:t>
            </a:r>
            <a:r>
              <a:rPr lang="es-CO" sz="2000"/>
              <a:t> </a:t>
            </a:r>
            <a:r>
              <a:rPr lang="es-CO" sz="2000" err="1"/>
              <a:t>between</a:t>
            </a:r>
            <a:r>
              <a:rPr lang="es-CO" sz="2000"/>
              <a:t> </a:t>
            </a:r>
            <a:r>
              <a:rPr lang="es-CO" sz="2000" err="1"/>
              <a:t>policies</a:t>
            </a:r>
            <a:r>
              <a:rPr lang="es-CO" sz="2000"/>
              <a:t>’ </a:t>
            </a:r>
            <a:r>
              <a:rPr lang="es-CO" sz="2000" err="1"/>
              <a:t>decisions</a:t>
            </a:r>
            <a:endParaRPr lang="es-CO" sz="200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A584941-0F32-2757-D56D-715E6653F583}"/>
              </a:ext>
            </a:extLst>
          </p:cNvPr>
          <p:cNvSpPr/>
          <p:nvPr/>
        </p:nvSpPr>
        <p:spPr>
          <a:xfrm>
            <a:off x="345585" y="1759756"/>
            <a:ext cx="11500829" cy="4733126"/>
          </a:xfrm>
          <a:prstGeom prst="roundRect">
            <a:avLst>
              <a:gd name="adj" fmla="val 6578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7CBB62E8-2B50-971A-9856-E0B6E56906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63704" r="30969" b="8148"/>
          <a:stretch/>
        </p:blipFill>
        <p:spPr>
          <a:xfrm>
            <a:off x="497269" y="3047531"/>
            <a:ext cx="7680675" cy="28172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9DB341-5816-72A4-0089-812AC6EFE045}"/>
              </a:ext>
            </a:extLst>
          </p:cNvPr>
          <p:cNvSpPr txBox="1"/>
          <p:nvPr/>
        </p:nvSpPr>
        <p:spPr bwMode="auto">
          <a:xfrm>
            <a:off x="11666483" y="6420891"/>
            <a:ext cx="44938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61BB40-8EBC-3B0A-0775-8072BF369C30}"/>
              </a:ext>
            </a:extLst>
          </p:cNvPr>
          <p:cNvSpPr txBox="1"/>
          <p:nvPr/>
        </p:nvSpPr>
        <p:spPr bwMode="auto">
          <a:xfrm>
            <a:off x="1510665" y="5564946"/>
            <a:ext cx="1480819" cy="40011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endParaRPr lang="es-CO" sz="1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endParaRPr lang="es-CO" sz="10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endParaRPr lang="es-CO" sz="1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endParaRPr lang="es-CO" sz="1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es-CO" sz="160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Backorders</a:t>
            </a:r>
            <a:endParaRPr lang="es-CO" sz="16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1536BC-29E6-874E-E56C-B4291BD77686}"/>
              </a:ext>
            </a:extLst>
          </p:cNvPr>
          <p:cNvSpPr txBox="1"/>
          <p:nvPr/>
        </p:nvSpPr>
        <p:spPr bwMode="auto">
          <a:xfrm>
            <a:off x="4004880" y="5626502"/>
            <a:ext cx="3625279" cy="3385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60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Subset</a:t>
            </a:r>
            <a:r>
              <a:rPr lang="es-CO" sz="16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CO" sz="160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lang="es-CO" sz="16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CO" sz="160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suppliers</a:t>
            </a:r>
            <a:endParaRPr lang="es-CO" sz="16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9714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>
            <a:extLst>
              <a:ext uri="{FF2B5EF4-FFF2-40B4-BE49-F238E27FC236}">
                <a16:creationId xmlns:a16="http://schemas.microsoft.com/office/drawing/2014/main" id="{DF2D5336-484A-75F4-2ADA-70D30226A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85" y="157082"/>
            <a:ext cx="5856962" cy="550005"/>
          </a:xfrm>
        </p:spPr>
        <p:txBody>
          <a:bodyPr/>
          <a:lstStyle/>
          <a:p>
            <a:r>
              <a:rPr lang="en-US" sz="3200"/>
              <a:t>Solution Approaches</a:t>
            </a:r>
          </a:p>
        </p:txBody>
      </p:sp>
      <p:sp>
        <p:nvSpPr>
          <p:cNvPr id="3" name="Marcador de texto 4">
            <a:extLst>
              <a:ext uri="{FF2B5EF4-FFF2-40B4-BE49-F238E27FC236}">
                <a16:creationId xmlns:a16="http://schemas.microsoft.com/office/drawing/2014/main" id="{61B1A14B-FF4D-8231-F8E5-C2447D916F1F}"/>
              </a:ext>
            </a:extLst>
          </p:cNvPr>
          <p:cNvSpPr txBox="1">
            <a:spLocks/>
          </p:cNvSpPr>
          <p:nvPr/>
        </p:nvSpPr>
        <p:spPr>
          <a:xfrm>
            <a:off x="345585" y="1114684"/>
            <a:ext cx="10869770" cy="645072"/>
          </a:xfrm>
          <a:prstGeom prst="rect">
            <a:avLst/>
          </a:prstGeom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/>
              <a:t>Policy Evaluation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E8FC31-A0AD-65B9-550E-5536EBB02858}"/>
              </a:ext>
            </a:extLst>
          </p:cNvPr>
          <p:cNvSpPr txBox="1"/>
          <p:nvPr/>
        </p:nvSpPr>
        <p:spPr bwMode="auto">
          <a:xfrm>
            <a:off x="1041399" y="2001742"/>
            <a:ext cx="10109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000" err="1"/>
              <a:t>One-on-one</a:t>
            </a:r>
            <a:r>
              <a:rPr lang="es-CO" sz="2000"/>
              <a:t> </a:t>
            </a:r>
            <a:r>
              <a:rPr lang="es-CO" sz="2000" err="1"/>
              <a:t>comparison</a:t>
            </a:r>
            <a:r>
              <a:rPr lang="es-CO" sz="2000"/>
              <a:t> </a:t>
            </a:r>
            <a:r>
              <a:rPr lang="es-CO" sz="2000" err="1"/>
              <a:t>between</a:t>
            </a:r>
            <a:r>
              <a:rPr lang="es-CO" sz="2000"/>
              <a:t> </a:t>
            </a:r>
            <a:r>
              <a:rPr lang="es-CO" sz="2000" err="1"/>
              <a:t>policies</a:t>
            </a:r>
            <a:r>
              <a:rPr lang="es-CO" sz="2000"/>
              <a:t>’ </a:t>
            </a:r>
            <a:r>
              <a:rPr lang="es-CO" sz="2000" err="1"/>
              <a:t>decisions</a:t>
            </a:r>
            <a:endParaRPr lang="es-CO" sz="200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A584941-0F32-2757-D56D-715E6653F583}"/>
              </a:ext>
            </a:extLst>
          </p:cNvPr>
          <p:cNvSpPr/>
          <p:nvPr/>
        </p:nvSpPr>
        <p:spPr>
          <a:xfrm>
            <a:off x="345585" y="1759756"/>
            <a:ext cx="11500829" cy="4733126"/>
          </a:xfrm>
          <a:prstGeom prst="roundRect">
            <a:avLst>
              <a:gd name="adj" fmla="val 6578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7CBB62E8-2B50-971A-9856-E0B6E56906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63704" r="30969" b="8148"/>
          <a:stretch/>
        </p:blipFill>
        <p:spPr>
          <a:xfrm>
            <a:off x="497269" y="3047531"/>
            <a:ext cx="7680675" cy="281723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9F111E-6E5F-4FC6-E519-0B4850751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808" y="2428052"/>
            <a:ext cx="2828789" cy="1835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B8C69B-2A86-837E-1273-3B2C19C6B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1807" y="4396548"/>
            <a:ext cx="2828789" cy="18411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ECD096-75FD-CD06-B428-3CCB2AE1021F}"/>
              </a:ext>
            </a:extLst>
          </p:cNvPr>
          <p:cNvSpPr txBox="1"/>
          <p:nvPr/>
        </p:nvSpPr>
        <p:spPr bwMode="auto">
          <a:xfrm>
            <a:off x="11666483" y="6420891"/>
            <a:ext cx="44938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10CBF4-0287-9FAA-00ED-192C9472722A}"/>
              </a:ext>
            </a:extLst>
          </p:cNvPr>
          <p:cNvSpPr txBox="1"/>
          <p:nvPr/>
        </p:nvSpPr>
        <p:spPr bwMode="auto">
          <a:xfrm>
            <a:off x="1510665" y="5564946"/>
            <a:ext cx="1480819" cy="40011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endParaRPr lang="es-CO" sz="1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endParaRPr lang="es-CO" sz="10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endParaRPr lang="es-CO" sz="1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endParaRPr lang="es-CO" sz="1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es-CO" sz="160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Backorders</a:t>
            </a:r>
            <a:endParaRPr lang="es-CO" sz="16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083621-1672-C32B-DA2C-989A30B5E079}"/>
              </a:ext>
            </a:extLst>
          </p:cNvPr>
          <p:cNvSpPr txBox="1"/>
          <p:nvPr/>
        </p:nvSpPr>
        <p:spPr bwMode="auto">
          <a:xfrm>
            <a:off x="4004880" y="5626502"/>
            <a:ext cx="3625279" cy="3385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60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Subset</a:t>
            </a:r>
            <a:r>
              <a:rPr lang="es-CO" sz="16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CO" sz="160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lang="es-CO" sz="16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CO" sz="160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suppliers</a:t>
            </a:r>
            <a:endParaRPr lang="es-CO" sz="16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29B332-0CBA-8888-8690-4A29C50F2211}"/>
              </a:ext>
            </a:extLst>
          </p:cNvPr>
          <p:cNvCxnSpPr>
            <a:cxnSpLocks/>
          </p:cNvCxnSpPr>
          <p:nvPr/>
        </p:nvCxnSpPr>
        <p:spPr>
          <a:xfrm>
            <a:off x="6807200" y="5608863"/>
            <a:ext cx="1514607" cy="607431"/>
          </a:xfrm>
          <a:prstGeom prst="line">
            <a:avLst/>
          </a:prstGeom>
          <a:ln w="3175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7D72BE5-96EB-647F-2351-53B5AD465E13}"/>
              </a:ext>
            </a:extLst>
          </p:cNvPr>
          <p:cNvCxnSpPr/>
          <p:nvPr/>
        </p:nvCxnSpPr>
        <p:spPr>
          <a:xfrm flipV="1">
            <a:off x="5598160" y="2428052"/>
            <a:ext cx="2723647" cy="3149788"/>
          </a:xfrm>
          <a:prstGeom prst="line">
            <a:avLst/>
          </a:prstGeom>
          <a:ln w="3175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D7258F6-7B90-3344-B975-3F5F3DFD249E}"/>
              </a:ext>
            </a:extLst>
          </p:cNvPr>
          <p:cNvCxnSpPr/>
          <p:nvPr/>
        </p:nvCxnSpPr>
        <p:spPr>
          <a:xfrm flipV="1">
            <a:off x="6095999" y="4263107"/>
            <a:ext cx="2225808" cy="1335053"/>
          </a:xfrm>
          <a:prstGeom prst="line">
            <a:avLst/>
          </a:prstGeom>
          <a:ln w="3175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5B08AF-8A2C-581B-30C9-5072E9A8DA15}"/>
              </a:ext>
            </a:extLst>
          </p:cNvPr>
          <p:cNvCxnSpPr/>
          <p:nvPr/>
        </p:nvCxnSpPr>
        <p:spPr>
          <a:xfrm flipV="1">
            <a:off x="6807200" y="4396548"/>
            <a:ext cx="1514607" cy="1181292"/>
          </a:xfrm>
          <a:prstGeom prst="line">
            <a:avLst/>
          </a:prstGeom>
          <a:ln w="3175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0016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2">
            <a:extLst>
              <a:ext uri="{FF2B5EF4-FFF2-40B4-BE49-F238E27FC236}">
                <a16:creationId xmlns:a16="http://schemas.microsoft.com/office/drawing/2014/main" id="{FB90EF5A-C97B-44D5-EB4F-9431D98C44A8}"/>
              </a:ext>
            </a:extLst>
          </p:cNvPr>
          <p:cNvSpPr txBox="1">
            <a:spLocks/>
          </p:cNvSpPr>
          <p:nvPr/>
        </p:nvSpPr>
        <p:spPr>
          <a:xfrm>
            <a:off x="345585" y="157082"/>
            <a:ext cx="5856962" cy="55000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3200"/>
              <a:t>Results</a:t>
            </a:r>
          </a:p>
        </p:txBody>
      </p:sp>
      <p:sp>
        <p:nvSpPr>
          <p:cNvPr id="3" name="Marcador de texto 4">
            <a:extLst>
              <a:ext uri="{FF2B5EF4-FFF2-40B4-BE49-F238E27FC236}">
                <a16:creationId xmlns:a16="http://schemas.microsoft.com/office/drawing/2014/main" id="{A8B0368E-9A73-711E-F9F1-D8AB0B4A64E4}"/>
              </a:ext>
            </a:extLst>
          </p:cNvPr>
          <p:cNvSpPr txBox="1">
            <a:spLocks/>
          </p:cNvSpPr>
          <p:nvPr/>
        </p:nvSpPr>
        <p:spPr>
          <a:xfrm>
            <a:off x="254142" y="2034998"/>
            <a:ext cx="4002897" cy="941882"/>
          </a:xfrm>
          <a:prstGeom prst="rect">
            <a:avLst/>
          </a:prstGeom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7AB165"/>
              </a:buClr>
            </a:pPr>
            <a:r>
              <a:rPr lang="en-US" b="1"/>
              <a:t>Objective Function</a:t>
            </a:r>
          </a:p>
          <a:p>
            <a:pPr marL="342900" indent="-342900" algn="l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n-US"/>
              <a:t>Total Cost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EE228D6-94B8-2601-A1DA-F53B5DF90D60}"/>
              </a:ext>
            </a:extLst>
          </p:cNvPr>
          <p:cNvSpPr/>
          <p:nvPr/>
        </p:nvSpPr>
        <p:spPr>
          <a:xfrm>
            <a:off x="254142" y="1420319"/>
            <a:ext cx="4002897" cy="1769921"/>
          </a:xfrm>
          <a:prstGeom prst="roundRect">
            <a:avLst>
              <a:gd name="adj" fmla="val 9053"/>
            </a:avLst>
          </a:prstGeom>
          <a:noFill/>
          <a:ln>
            <a:solidFill>
              <a:srgbClr val="7AB1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DF30290-FCEA-7B32-7EB7-1A6DCFADDD38}"/>
              </a:ext>
            </a:extLst>
          </p:cNvPr>
          <p:cNvSpPr/>
          <p:nvPr/>
        </p:nvSpPr>
        <p:spPr>
          <a:xfrm>
            <a:off x="254142" y="1420319"/>
            <a:ext cx="4002897" cy="614680"/>
          </a:xfrm>
          <a:prstGeom prst="roundRect">
            <a:avLst/>
          </a:prstGeom>
          <a:solidFill>
            <a:srgbClr val="7AB165"/>
          </a:solidFill>
          <a:ln>
            <a:solidFill>
              <a:srgbClr val="7AB1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/>
              <a:t>Performance </a:t>
            </a:r>
            <a:r>
              <a:rPr lang="es-CO" sz="2400" b="1" err="1"/>
              <a:t>Metrics</a:t>
            </a:r>
            <a:endParaRPr lang="es-CO" sz="24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E54760-242A-DB37-D998-01E867A83895}"/>
              </a:ext>
            </a:extLst>
          </p:cNvPr>
          <p:cNvSpPr txBox="1"/>
          <p:nvPr/>
        </p:nvSpPr>
        <p:spPr bwMode="auto">
          <a:xfrm>
            <a:off x="11666483" y="6420891"/>
            <a:ext cx="44938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tx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32456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ítulo 2">
            <a:extLst>
              <a:ext uri="{FF2B5EF4-FFF2-40B4-BE49-F238E27FC236}">
                <a16:creationId xmlns:a16="http://schemas.microsoft.com/office/drawing/2014/main" id="{360E7440-9393-9397-19E0-B4E25C1817B7}"/>
              </a:ext>
            </a:extLst>
          </p:cNvPr>
          <p:cNvSpPr txBox="1">
            <a:spLocks/>
          </p:cNvSpPr>
          <p:nvPr/>
        </p:nvSpPr>
        <p:spPr>
          <a:xfrm>
            <a:off x="345585" y="157082"/>
            <a:ext cx="5856962" cy="55000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3200"/>
              <a:t>Context and Motivation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77B4A9-99C3-84F4-B433-01BA24F18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35" y="3976189"/>
            <a:ext cx="5540381" cy="165146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BA8E0C9-F42B-40F8-03E1-9526B991049B}"/>
              </a:ext>
            </a:extLst>
          </p:cNvPr>
          <p:cNvSpPr/>
          <p:nvPr/>
        </p:nvSpPr>
        <p:spPr>
          <a:xfrm>
            <a:off x="345585" y="1545685"/>
            <a:ext cx="6420975" cy="4632959"/>
          </a:xfrm>
          <a:prstGeom prst="roundRect">
            <a:avLst>
              <a:gd name="adj" fmla="val 12501"/>
            </a:avLst>
          </a:prstGeom>
          <a:noFill/>
          <a:ln>
            <a:solidFill>
              <a:srgbClr val="555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E99E679-3198-1EB0-1630-9C2ABF7E2559}"/>
              </a:ext>
            </a:extLst>
          </p:cNvPr>
          <p:cNvSpPr/>
          <p:nvPr/>
        </p:nvSpPr>
        <p:spPr>
          <a:xfrm>
            <a:off x="599440" y="3831269"/>
            <a:ext cx="3322320" cy="2052320"/>
          </a:xfrm>
          <a:prstGeom prst="roundRect">
            <a:avLst>
              <a:gd name="adj" fmla="val 9736"/>
            </a:avLst>
          </a:prstGeom>
          <a:noFill/>
          <a:ln>
            <a:solidFill>
              <a:srgbClr val="FFB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A35DEAF-55AD-F9CB-CBE3-489E780ACC3E}"/>
              </a:ext>
            </a:extLst>
          </p:cNvPr>
          <p:cNvSpPr/>
          <p:nvPr/>
        </p:nvSpPr>
        <p:spPr>
          <a:xfrm>
            <a:off x="345585" y="1545685"/>
            <a:ext cx="6420975" cy="965200"/>
          </a:xfrm>
          <a:prstGeom prst="roundRect">
            <a:avLst/>
          </a:prstGeom>
          <a:solidFill>
            <a:srgbClr val="555AFF"/>
          </a:solidFill>
          <a:ln>
            <a:solidFill>
              <a:srgbClr val="555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E-commerce platforms as bridges between producers and consumers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88011A-3BCA-41CD-8DB9-ABAEECFF9084}"/>
              </a:ext>
            </a:extLst>
          </p:cNvPr>
          <p:cNvSpPr txBox="1"/>
          <p:nvPr/>
        </p:nvSpPr>
        <p:spPr bwMode="auto">
          <a:xfrm>
            <a:off x="345585" y="2655805"/>
            <a:ext cx="64209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000" err="1">
                <a:solidFill>
                  <a:schemeClr val="tx1"/>
                </a:solidFill>
              </a:rPr>
              <a:t>Two-echelon</a:t>
            </a:r>
            <a:r>
              <a:rPr lang="es-CO" sz="2000">
                <a:solidFill>
                  <a:schemeClr val="tx1"/>
                </a:solidFill>
              </a:rPr>
              <a:t> </a:t>
            </a:r>
            <a:r>
              <a:rPr lang="es-CO" sz="2000" err="1">
                <a:solidFill>
                  <a:schemeClr val="tx1"/>
                </a:solidFill>
              </a:rPr>
              <a:t>supply</a:t>
            </a:r>
            <a:r>
              <a:rPr lang="es-CO" sz="2000">
                <a:solidFill>
                  <a:schemeClr val="tx1"/>
                </a:solidFill>
              </a:rPr>
              <a:t> </a:t>
            </a:r>
            <a:r>
              <a:rPr lang="es-CO" sz="2000" err="1">
                <a:solidFill>
                  <a:schemeClr val="tx1"/>
                </a:solidFill>
              </a:rPr>
              <a:t>chain</a:t>
            </a:r>
            <a:endParaRPr lang="es-CO" sz="20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26733A-2E1B-15C1-2DA2-61EB89979311}"/>
              </a:ext>
            </a:extLst>
          </p:cNvPr>
          <p:cNvSpPr txBox="1"/>
          <p:nvPr/>
        </p:nvSpPr>
        <p:spPr bwMode="auto">
          <a:xfrm>
            <a:off x="599441" y="3200835"/>
            <a:ext cx="332232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000" err="1"/>
              <a:t>Inbound</a:t>
            </a:r>
            <a:r>
              <a:rPr lang="es-CO" sz="2000"/>
              <a:t> </a:t>
            </a:r>
            <a:r>
              <a:rPr lang="es-CO" sz="2000" err="1"/>
              <a:t>Logistics</a:t>
            </a:r>
            <a:r>
              <a:rPr lang="es-CO" sz="2000"/>
              <a:t> – </a:t>
            </a:r>
            <a:r>
              <a:rPr lang="es-CO" sz="2000" err="1"/>
              <a:t>First</a:t>
            </a:r>
            <a:r>
              <a:rPr lang="es-CO" sz="2000"/>
              <a:t> </a:t>
            </a:r>
            <a:r>
              <a:rPr lang="es-CO" sz="2000" err="1"/>
              <a:t>Mile</a:t>
            </a:r>
            <a:endParaRPr lang="es-CO" sz="2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9375C8-632E-B2D2-B08E-C42EF1118338}"/>
              </a:ext>
            </a:extLst>
          </p:cNvPr>
          <p:cNvSpPr txBox="1"/>
          <p:nvPr/>
        </p:nvSpPr>
        <p:spPr bwMode="auto">
          <a:xfrm>
            <a:off x="11808372" y="6420891"/>
            <a:ext cx="3075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/>
              <a:t>2</a:t>
            </a:r>
            <a:endParaRPr lang="en-US" sz="200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9BF9B9-26B9-E630-2714-14A09D15E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355" y="2855860"/>
            <a:ext cx="5048085" cy="26396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6E452B-C200-3161-43DA-59C9824C6959}"/>
              </a:ext>
            </a:extLst>
          </p:cNvPr>
          <p:cNvSpPr txBox="1"/>
          <p:nvPr/>
        </p:nvSpPr>
        <p:spPr bwMode="auto">
          <a:xfrm>
            <a:off x="6981355" y="1947919"/>
            <a:ext cx="504808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000" err="1">
                <a:solidFill>
                  <a:schemeClr val="tx1"/>
                </a:solidFill>
              </a:rPr>
              <a:t>Two-echelon</a:t>
            </a:r>
            <a:r>
              <a:rPr lang="es-CO" sz="2000">
                <a:solidFill>
                  <a:schemeClr val="tx1"/>
                </a:solidFill>
              </a:rPr>
              <a:t> </a:t>
            </a:r>
            <a:r>
              <a:rPr lang="es-CO" sz="2000" err="1">
                <a:solidFill>
                  <a:schemeClr val="tx1"/>
                </a:solidFill>
              </a:rPr>
              <a:t>inventory</a:t>
            </a:r>
            <a:r>
              <a:rPr lang="es-CO" sz="2000">
                <a:solidFill>
                  <a:schemeClr val="tx1"/>
                </a:solidFill>
              </a:rPr>
              <a:t> </a:t>
            </a:r>
            <a:r>
              <a:rPr lang="es-CO" sz="2000" err="1">
                <a:solidFill>
                  <a:schemeClr val="tx1"/>
                </a:solidFill>
              </a:rPr>
              <a:t>routing</a:t>
            </a:r>
            <a:r>
              <a:rPr lang="es-CO" sz="2000">
                <a:solidFill>
                  <a:schemeClr val="tx1"/>
                </a:solidFill>
              </a:rPr>
              <a:t> </a:t>
            </a:r>
            <a:r>
              <a:rPr lang="es-CO" sz="2000" err="1">
                <a:solidFill>
                  <a:schemeClr val="tx1"/>
                </a:solidFill>
              </a:rPr>
              <a:t>problem</a:t>
            </a:r>
            <a:r>
              <a:rPr lang="es-CO" sz="2000">
                <a:solidFill>
                  <a:schemeClr val="tx1"/>
                </a:solidFill>
              </a:rPr>
              <a:t> </a:t>
            </a:r>
            <a:r>
              <a:rPr lang="es-CO" sz="2000" err="1">
                <a:solidFill>
                  <a:schemeClr val="tx1"/>
                </a:solidFill>
              </a:rPr>
              <a:t>summary</a:t>
            </a:r>
            <a:endParaRPr lang="es-CO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8555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2">
            <a:extLst>
              <a:ext uri="{FF2B5EF4-FFF2-40B4-BE49-F238E27FC236}">
                <a16:creationId xmlns:a16="http://schemas.microsoft.com/office/drawing/2014/main" id="{FB90EF5A-C97B-44D5-EB4F-9431D98C44A8}"/>
              </a:ext>
            </a:extLst>
          </p:cNvPr>
          <p:cNvSpPr txBox="1">
            <a:spLocks/>
          </p:cNvSpPr>
          <p:nvPr/>
        </p:nvSpPr>
        <p:spPr>
          <a:xfrm>
            <a:off x="345585" y="157082"/>
            <a:ext cx="5856962" cy="55000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3200"/>
              <a:t>Results</a:t>
            </a:r>
          </a:p>
        </p:txBody>
      </p:sp>
      <p:sp>
        <p:nvSpPr>
          <p:cNvPr id="3" name="Marcador de texto 4">
            <a:extLst>
              <a:ext uri="{FF2B5EF4-FFF2-40B4-BE49-F238E27FC236}">
                <a16:creationId xmlns:a16="http://schemas.microsoft.com/office/drawing/2014/main" id="{A8B0368E-9A73-711E-F9F1-D8AB0B4A64E4}"/>
              </a:ext>
            </a:extLst>
          </p:cNvPr>
          <p:cNvSpPr txBox="1">
            <a:spLocks/>
          </p:cNvSpPr>
          <p:nvPr/>
        </p:nvSpPr>
        <p:spPr>
          <a:xfrm>
            <a:off x="254142" y="2034998"/>
            <a:ext cx="4002897" cy="4315002"/>
          </a:xfrm>
          <a:prstGeom prst="rect">
            <a:avLst/>
          </a:prstGeom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7AB165"/>
              </a:buClr>
            </a:pPr>
            <a:r>
              <a:rPr lang="en-US" b="1"/>
              <a:t>Objective Function</a:t>
            </a:r>
          </a:p>
          <a:p>
            <a:pPr marL="342900" indent="-342900" algn="l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n-US"/>
              <a:t>Total Cost</a:t>
            </a:r>
          </a:p>
          <a:p>
            <a:pPr algn="l">
              <a:buClr>
                <a:srgbClr val="7AB165"/>
              </a:buClr>
            </a:pPr>
            <a:endParaRPr lang="en-US"/>
          </a:p>
          <a:p>
            <a:pPr algn="ctr">
              <a:buClr>
                <a:srgbClr val="7AB165"/>
              </a:buClr>
            </a:pPr>
            <a:r>
              <a:rPr lang="en-US" b="1"/>
              <a:t>Impact of uncertainty on decisions</a:t>
            </a:r>
          </a:p>
          <a:p>
            <a:pPr marL="342900" indent="-342900" algn="l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n-US"/>
              <a:t>Customer’s Service Level</a:t>
            </a:r>
          </a:p>
          <a:p>
            <a:pPr marL="342900" indent="-342900" algn="l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n-US"/>
              <a:t>Perished products</a:t>
            </a:r>
          </a:p>
          <a:p>
            <a:pPr marL="342900" indent="-342900" algn="l">
              <a:buClr>
                <a:srgbClr val="7AB165"/>
              </a:buClr>
              <a:buFont typeface="Wingdings" panose="05000000000000000000" pitchFamily="2" charset="2"/>
              <a:buChar char="§"/>
            </a:pPr>
            <a:endParaRPr lang="en-US"/>
          </a:p>
          <a:p>
            <a:pPr algn="ctr">
              <a:buClr>
                <a:srgbClr val="7AB165"/>
              </a:buClr>
            </a:pPr>
            <a:r>
              <a:rPr lang="en-US" b="1"/>
              <a:t>Computational burden</a:t>
            </a:r>
          </a:p>
          <a:p>
            <a:pPr marL="342900" indent="-342900" algn="l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n-US"/>
              <a:t>Execution time</a:t>
            </a:r>
          </a:p>
          <a:p>
            <a:pPr algn="l">
              <a:buClr>
                <a:srgbClr val="7AB165"/>
              </a:buClr>
            </a:pPr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EE228D6-94B8-2601-A1DA-F53B5DF90D60}"/>
              </a:ext>
            </a:extLst>
          </p:cNvPr>
          <p:cNvSpPr/>
          <p:nvPr/>
        </p:nvSpPr>
        <p:spPr>
          <a:xfrm>
            <a:off x="254142" y="1420319"/>
            <a:ext cx="4002897" cy="5072563"/>
          </a:xfrm>
          <a:prstGeom prst="roundRect">
            <a:avLst>
              <a:gd name="adj" fmla="val 9053"/>
            </a:avLst>
          </a:prstGeom>
          <a:noFill/>
          <a:ln>
            <a:solidFill>
              <a:srgbClr val="7AB1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DF30290-FCEA-7B32-7EB7-1A6DCFADDD38}"/>
              </a:ext>
            </a:extLst>
          </p:cNvPr>
          <p:cNvSpPr/>
          <p:nvPr/>
        </p:nvSpPr>
        <p:spPr>
          <a:xfrm>
            <a:off x="254142" y="1420319"/>
            <a:ext cx="4002897" cy="614680"/>
          </a:xfrm>
          <a:prstGeom prst="roundRect">
            <a:avLst/>
          </a:prstGeom>
          <a:solidFill>
            <a:srgbClr val="7AB165"/>
          </a:solidFill>
          <a:ln>
            <a:solidFill>
              <a:srgbClr val="7AB1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/>
              <a:t>Performance </a:t>
            </a:r>
            <a:r>
              <a:rPr lang="es-CO" sz="2400" b="1" err="1"/>
              <a:t>Metrics</a:t>
            </a:r>
            <a:endParaRPr lang="es-CO" sz="24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78C9BE-22C7-BB00-0267-0E0BD6C2DAE7}"/>
              </a:ext>
            </a:extLst>
          </p:cNvPr>
          <p:cNvSpPr txBox="1"/>
          <p:nvPr/>
        </p:nvSpPr>
        <p:spPr bwMode="auto">
          <a:xfrm>
            <a:off x="11666483" y="6420891"/>
            <a:ext cx="44938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tx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7966860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2">
            <a:extLst>
              <a:ext uri="{FF2B5EF4-FFF2-40B4-BE49-F238E27FC236}">
                <a16:creationId xmlns:a16="http://schemas.microsoft.com/office/drawing/2014/main" id="{FB90EF5A-C97B-44D5-EB4F-9431D98C44A8}"/>
              </a:ext>
            </a:extLst>
          </p:cNvPr>
          <p:cNvSpPr txBox="1">
            <a:spLocks/>
          </p:cNvSpPr>
          <p:nvPr/>
        </p:nvSpPr>
        <p:spPr>
          <a:xfrm>
            <a:off x="345585" y="157082"/>
            <a:ext cx="5856962" cy="55000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3200"/>
              <a:t>Results</a:t>
            </a:r>
          </a:p>
        </p:txBody>
      </p:sp>
      <p:sp>
        <p:nvSpPr>
          <p:cNvPr id="3" name="Marcador de texto 4">
            <a:extLst>
              <a:ext uri="{FF2B5EF4-FFF2-40B4-BE49-F238E27FC236}">
                <a16:creationId xmlns:a16="http://schemas.microsoft.com/office/drawing/2014/main" id="{A8B0368E-9A73-711E-F9F1-D8AB0B4A64E4}"/>
              </a:ext>
            </a:extLst>
          </p:cNvPr>
          <p:cNvSpPr txBox="1">
            <a:spLocks/>
          </p:cNvSpPr>
          <p:nvPr/>
        </p:nvSpPr>
        <p:spPr>
          <a:xfrm>
            <a:off x="254142" y="2034998"/>
            <a:ext cx="4002897" cy="4315002"/>
          </a:xfrm>
          <a:prstGeom prst="rect">
            <a:avLst/>
          </a:prstGeom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7AB165"/>
              </a:buClr>
            </a:pPr>
            <a:r>
              <a:rPr lang="en-US" b="1"/>
              <a:t>Objective Function</a:t>
            </a:r>
          </a:p>
          <a:p>
            <a:pPr marL="342900" indent="-342900" algn="l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n-US"/>
              <a:t>Total Cost</a:t>
            </a:r>
          </a:p>
          <a:p>
            <a:pPr algn="l">
              <a:buClr>
                <a:srgbClr val="7AB165"/>
              </a:buClr>
            </a:pPr>
            <a:endParaRPr lang="en-US"/>
          </a:p>
          <a:p>
            <a:pPr algn="ctr">
              <a:buClr>
                <a:srgbClr val="7AB165"/>
              </a:buClr>
            </a:pPr>
            <a:r>
              <a:rPr lang="en-US" b="1"/>
              <a:t>Impact of uncertainty on decisions</a:t>
            </a:r>
          </a:p>
          <a:p>
            <a:pPr marL="342900" indent="-342900" algn="l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n-US"/>
              <a:t>Customer’s Service Level</a:t>
            </a:r>
          </a:p>
          <a:p>
            <a:pPr marL="342900" indent="-342900" algn="l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n-US"/>
              <a:t>Perished products</a:t>
            </a:r>
          </a:p>
          <a:p>
            <a:pPr marL="342900" indent="-342900" algn="l">
              <a:buClr>
                <a:srgbClr val="7AB165"/>
              </a:buClr>
              <a:buFont typeface="Wingdings" panose="05000000000000000000" pitchFamily="2" charset="2"/>
              <a:buChar char="§"/>
            </a:pPr>
            <a:endParaRPr lang="en-US"/>
          </a:p>
          <a:p>
            <a:pPr algn="ctr">
              <a:buClr>
                <a:srgbClr val="7AB165"/>
              </a:buClr>
            </a:pPr>
            <a:r>
              <a:rPr lang="en-US" b="1"/>
              <a:t>Computational burden</a:t>
            </a:r>
          </a:p>
          <a:p>
            <a:pPr marL="342900" indent="-342900" algn="l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n-US"/>
              <a:t>Execution time</a:t>
            </a:r>
          </a:p>
          <a:p>
            <a:pPr algn="l">
              <a:buClr>
                <a:srgbClr val="7AB165"/>
              </a:buClr>
            </a:pPr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EE228D6-94B8-2601-A1DA-F53B5DF90D60}"/>
              </a:ext>
            </a:extLst>
          </p:cNvPr>
          <p:cNvSpPr/>
          <p:nvPr/>
        </p:nvSpPr>
        <p:spPr>
          <a:xfrm>
            <a:off x="254142" y="1420319"/>
            <a:ext cx="4002897" cy="5072563"/>
          </a:xfrm>
          <a:prstGeom prst="roundRect">
            <a:avLst>
              <a:gd name="adj" fmla="val 9053"/>
            </a:avLst>
          </a:prstGeom>
          <a:noFill/>
          <a:ln>
            <a:solidFill>
              <a:srgbClr val="7AB1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DF30290-FCEA-7B32-7EB7-1A6DCFADDD38}"/>
              </a:ext>
            </a:extLst>
          </p:cNvPr>
          <p:cNvSpPr/>
          <p:nvPr/>
        </p:nvSpPr>
        <p:spPr>
          <a:xfrm>
            <a:off x="254142" y="1420319"/>
            <a:ext cx="4002897" cy="614680"/>
          </a:xfrm>
          <a:prstGeom prst="roundRect">
            <a:avLst/>
          </a:prstGeom>
          <a:solidFill>
            <a:srgbClr val="7AB165"/>
          </a:solidFill>
          <a:ln>
            <a:solidFill>
              <a:srgbClr val="7AB1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/>
              <a:t>Performance </a:t>
            </a:r>
            <a:r>
              <a:rPr lang="es-CO" sz="2400" b="1" err="1"/>
              <a:t>Metrics</a:t>
            </a:r>
            <a:endParaRPr lang="es-CO" sz="24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9EE10D-6876-2E21-8237-0827822390F0}"/>
              </a:ext>
            </a:extLst>
          </p:cNvPr>
          <p:cNvSpPr txBox="1"/>
          <p:nvPr/>
        </p:nvSpPr>
        <p:spPr bwMode="auto">
          <a:xfrm>
            <a:off x="4805822" y="1327549"/>
            <a:ext cx="701025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000" b="1"/>
              <a:t>Experimental </a:t>
            </a:r>
            <a:r>
              <a:rPr lang="es-CO" sz="2000" b="1" err="1"/>
              <a:t>design</a:t>
            </a:r>
            <a:endParaRPr lang="es-CO" sz="2000" b="1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CC28C2A-1FF9-E405-DEDE-D6F11AFA6B69}"/>
              </a:ext>
            </a:extLst>
          </p:cNvPr>
          <p:cNvSpPr/>
          <p:nvPr/>
        </p:nvSpPr>
        <p:spPr>
          <a:xfrm>
            <a:off x="4805822" y="2034998"/>
            <a:ext cx="3352658" cy="2795387"/>
          </a:xfrm>
          <a:prstGeom prst="roundRect">
            <a:avLst>
              <a:gd name="adj" fmla="val 9053"/>
            </a:avLst>
          </a:prstGeom>
          <a:noFill/>
          <a:ln>
            <a:solidFill>
              <a:srgbClr val="7AB1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C9BEC-A8D7-5CA9-5C55-DBAE9F7A7D51}"/>
              </a:ext>
            </a:extLst>
          </p:cNvPr>
          <p:cNvSpPr txBox="1"/>
          <p:nvPr/>
        </p:nvSpPr>
        <p:spPr bwMode="auto">
          <a:xfrm>
            <a:off x="5008880" y="2275840"/>
            <a:ext cx="2976880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>
              <a:buClr>
                <a:srgbClr val="7AB165"/>
              </a:buClr>
            </a:pPr>
            <a:r>
              <a:rPr lang="es-CO" sz="2000" b="1" err="1">
                <a:solidFill>
                  <a:schemeClr val="tx1"/>
                </a:solidFill>
              </a:rPr>
              <a:t>Instances</a:t>
            </a:r>
            <a:r>
              <a:rPr lang="es-CO" sz="2000" b="1">
                <a:solidFill>
                  <a:schemeClr val="tx1"/>
                </a:solidFill>
              </a:rPr>
              <a:t> </a:t>
            </a:r>
            <a:r>
              <a:rPr lang="es-CO" sz="2000" b="1" err="1">
                <a:solidFill>
                  <a:schemeClr val="tx1"/>
                </a:solidFill>
              </a:rPr>
              <a:t>fixed</a:t>
            </a:r>
            <a:r>
              <a:rPr lang="es-CO" sz="2000" b="1">
                <a:solidFill>
                  <a:schemeClr val="tx1"/>
                </a:solidFill>
              </a:rPr>
              <a:t> </a:t>
            </a:r>
            <a:r>
              <a:rPr lang="es-CO" sz="2000" b="1" err="1">
                <a:solidFill>
                  <a:schemeClr val="tx1"/>
                </a:solidFill>
              </a:rPr>
              <a:t>settings</a:t>
            </a:r>
            <a:r>
              <a:rPr lang="es-CO" sz="2000" b="1">
                <a:solidFill>
                  <a:schemeClr val="tx1"/>
                </a:solidFill>
              </a:rPr>
              <a:t>:</a:t>
            </a:r>
          </a:p>
          <a:p>
            <a:pPr algn="ctr">
              <a:buClr>
                <a:srgbClr val="7AB165"/>
              </a:buClr>
            </a:pPr>
            <a:endParaRPr lang="es-CO" sz="2000">
              <a:solidFill>
                <a:schemeClr val="tx1"/>
              </a:solidFill>
            </a:endParaRPr>
          </a:p>
          <a:p>
            <a:pPr marL="342900" indent="-342900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s-CO" sz="2000"/>
              <a:t>10 </a:t>
            </a:r>
            <a:r>
              <a:rPr lang="es-CO" sz="2000" err="1"/>
              <a:t>suppliers</a:t>
            </a:r>
            <a:endParaRPr lang="es-CO" sz="2000"/>
          </a:p>
          <a:p>
            <a:pPr marL="342900" indent="-342900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s-CO" sz="2000"/>
              <a:t>15 </a:t>
            </a:r>
            <a:r>
              <a:rPr lang="es-CO" sz="2000" err="1"/>
              <a:t>products</a:t>
            </a:r>
            <a:endParaRPr lang="es-CO" sz="2000"/>
          </a:p>
          <a:p>
            <a:pPr marL="342900" indent="-342900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s-CO" sz="2000">
                <a:solidFill>
                  <a:schemeClr val="tx1"/>
                </a:solidFill>
              </a:rPr>
              <a:t>7-day </a:t>
            </a:r>
            <a:r>
              <a:rPr lang="es-CO" sz="2000" err="1">
                <a:solidFill>
                  <a:schemeClr val="tx1"/>
                </a:solidFill>
              </a:rPr>
              <a:t>planning</a:t>
            </a:r>
            <a:r>
              <a:rPr lang="es-CO" sz="2000">
                <a:solidFill>
                  <a:schemeClr val="tx1"/>
                </a:solidFill>
              </a:rPr>
              <a:t> </a:t>
            </a:r>
            <a:r>
              <a:rPr lang="es-CO" sz="2000" err="1">
                <a:solidFill>
                  <a:schemeClr val="tx1"/>
                </a:solidFill>
              </a:rPr>
              <a:t>horizon</a:t>
            </a:r>
            <a:endParaRPr lang="es-CO" sz="2000"/>
          </a:p>
          <a:p>
            <a:pPr marL="342900" indent="-342900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s-CO" sz="2000">
                <a:solidFill>
                  <a:schemeClr val="tx1"/>
                </a:solidFill>
              </a:rPr>
              <a:t>3-</a:t>
            </a:r>
            <a:r>
              <a:rPr lang="es-CO" sz="2000"/>
              <a:t>day </a:t>
            </a:r>
            <a:r>
              <a:rPr lang="es-CO" sz="2000" err="1"/>
              <a:t>lookahead</a:t>
            </a:r>
            <a:r>
              <a:rPr lang="es-CO" sz="2000"/>
              <a:t> </a:t>
            </a:r>
            <a:r>
              <a:rPr lang="es-CO" sz="2000" err="1"/>
              <a:t>horizon</a:t>
            </a:r>
            <a:endParaRPr lang="es-CO" sz="2000"/>
          </a:p>
          <a:p>
            <a:pPr>
              <a:buClr>
                <a:srgbClr val="7AB165"/>
              </a:buClr>
            </a:pPr>
            <a:endParaRPr lang="es-CO" sz="200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980C400-E5D4-6C4A-6B1A-D4810733AB30}"/>
              </a:ext>
            </a:extLst>
          </p:cNvPr>
          <p:cNvSpPr/>
          <p:nvPr/>
        </p:nvSpPr>
        <p:spPr>
          <a:xfrm>
            <a:off x="8361538" y="3697495"/>
            <a:ext cx="3352658" cy="2795387"/>
          </a:xfrm>
          <a:prstGeom prst="roundRect">
            <a:avLst>
              <a:gd name="adj" fmla="val 9053"/>
            </a:avLst>
          </a:prstGeom>
          <a:noFill/>
          <a:ln>
            <a:solidFill>
              <a:srgbClr val="7AB1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C84920-09F1-A9DA-3E1A-F6B45750E04B}"/>
              </a:ext>
            </a:extLst>
          </p:cNvPr>
          <p:cNvSpPr txBox="1"/>
          <p:nvPr/>
        </p:nvSpPr>
        <p:spPr bwMode="auto">
          <a:xfrm>
            <a:off x="8549427" y="3938337"/>
            <a:ext cx="2976880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>
              <a:buClr>
                <a:srgbClr val="7AB165"/>
              </a:buClr>
            </a:pPr>
            <a:r>
              <a:rPr lang="es-CO" sz="2000" b="1" err="1">
                <a:solidFill>
                  <a:schemeClr val="tx1"/>
                </a:solidFill>
              </a:rPr>
              <a:t>Com</a:t>
            </a:r>
            <a:r>
              <a:rPr lang="es-CO" sz="2000" b="1" err="1"/>
              <a:t>putational</a:t>
            </a:r>
            <a:r>
              <a:rPr lang="es-CO" sz="2000" b="1"/>
              <a:t> </a:t>
            </a:r>
            <a:r>
              <a:rPr lang="es-CO" sz="2000" b="1" err="1"/>
              <a:t>specs</a:t>
            </a:r>
            <a:r>
              <a:rPr lang="es-CO" sz="2000" b="1"/>
              <a:t>:</a:t>
            </a:r>
            <a:endParaRPr lang="es-CO" sz="2000" b="1">
              <a:solidFill>
                <a:schemeClr val="tx1"/>
              </a:solidFill>
            </a:endParaRPr>
          </a:p>
          <a:p>
            <a:pPr algn="ctr">
              <a:buClr>
                <a:srgbClr val="7AB165"/>
              </a:buClr>
            </a:pPr>
            <a:endParaRPr lang="es-CO" sz="2000">
              <a:solidFill>
                <a:schemeClr val="tx1"/>
              </a:solidFill>
            </a:endParaRPr>
          </a:p>
          <a:p>
            <a:pPr marL="342900" indent="-342900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s-CO" sz="2000" err="1"/>
              <a:t>Gurobi</a:t>
            </a:r>
            <a:r>
              <a:rPr lang="es-CO" sz="2000"/>
              <a:t> </a:t>
            </a:r>
            <a:r>
              <a:rPr lang="es-CO" sz="2000" err="1"/>
              <a:t>optimizer</a:t>
            </a:r>
            <a:endParaRPr lang="es-CO" sz="2000"/>
          </a:p>
          <a:p>
            <a:pPr marL="342900" indent="-342900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s-CO" sz="2000"/>
              <a:t>2.3 GHz </a:t>
            </a:r>
            <a:r>
              <a:rPr lang="es-CO" sz="2000" err="1"/>
              <a:t>quad</a:t>
            </a:r>
            <a:r>
              <a:rPr lang="es-CO" sz="2000"/>
              <a:t> </a:t>
            </a:r>
            <a:r>
              <a:rPr lang="es-CO" sz="2000" err="1"/>
              <a:t>core</a:t>
            </a:r>
            <a:r>
              <a:rPr lang="es-CO" sz="2000"/>
              <a:t> Intel Core i5 CPU</a:t>
            </a:r>
          </a:p>
          <a:p>
            <a:pPr marL="342900" indent="-342900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s-CO" sz="2000"/>
              <a:t>16 GB </a:t>
            </a:r>
            <a:r>
              <a:rPr lang="es-CO" sz="2000" err="1"/>
              <a:t>memory</a:t>
            </a:r>
            <a:r>
              <a:rPr lang="es-CO" sz="2000"/>
              <a:t> </a:t>
            </a:r>
            <a:r>
              <a:rPr lang="es-CO" sz="2000" err="1"/>
              <a:t>system</a:t>
            </a:r>
            <a:endParaRPr lang="es-CO" sz="2000"/>
          </a:p>
          <a:p>
            <a:pPr marL="342900" indent="-342900">
              <a:buClr>
                <a:srgbClr val="7AB165"/>
              </a:buClr>
              <a:buFont typeface="Wingdings" panose="05000000000000000000" pitchFamily="2" charset="2"/>
              <a:buChar char="§"/>
            </a:pPr>
            <a:endParaRPr lang="es-CO" sz="2000"/>
          </a:p>
          <a:p>
            <a:pPr>
              <a:buClr>
                <a:srgbClr val="7AB165"/>
              </a:buClr>
            </a:pPr>
            <a:endParaRPr lang="es-CO" sz="20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AC0341-FACB-C2C0-0729-8F504D8F3DF1}"/>
              </a:ext>
            </a:extLst>
          </p:cNvPr>
          <p:cNvSpPr txBox="1"/>
          <p:nvPr/>
        </p:nvSpPr>
        <p:spPr bwMode="auto">
          <a:xfrm>
            <a:off x="11666483" y="6420891"/>
            <a:ext cx="44938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tx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0963145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6756977-2DC3-0AB2-C96F-09F40ABE4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898" y="1702198"/>
            <a:ext cx="6664960" cy="4998720"/>
          </a:xfrm>
          <a:prstGeom prst="rect">
            <a:avLst/>
          </a:prstGeom>
        </p:spPr>
      </p:pic>
      <p:sp>
        <p:nvSpPr>
          <p:cNvPr id="16" name="Título 2">
            <a:extLst>
              <a:ext uri="{FF2B5EF4-FFF2-40B4-BE49-F238E27FC236}">
                <a16:creationId xmlns:a16="http://schemas.microsoft.com/office/drawing/2014/main" id="{FB90EF5A-C97B-44D5-EB4F-9431D98C44A8}"/>
              </a:ext>
            </a:extLst>
          </p:cNvPr>
          <p:cNvSpPr txBox="1">
            <a:spLocks/>
          </p:cNvSpPr>
          <p:nvPr/>
        </p:nvSpPr>
        <p:spPr>
          <a:xfrm>
            <a:off x="345585" y="157082"/>
            <a:ext cx="5856962" cy="55000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3200"/>
              <a:t>Results</a:t>
            </a:r>
          </a:p>
        </p:txBody>
      </p:sp>
      <p:sp>
        <p:nvSpPr>
          <p:cNvPr id="3" name="Marcador de texto 4">
            <a:extLst>
              <a:ext uri="{FF2B5EF4-FFF2-40B4-BE49-F238E27FC236}">
                <a16:creationId xmlns:a16="http://schemas.microsoft.com/office/drawing/2014/main" id="{A8B0368E-9A73-711E-F9F1-D8AB0B4A64E4}"/>
              </a:ext>
            </a:extLst>
          </p:cNvPr>
          <p:cNvSpPr txBox="1">
            <a:spLocks/>
          </p:cNvSpPr>
          <p:nvPr/>
        </p:nvSpPr>
        <p:spPr>
          <a:xfrm>
            <a:off x="254142" y="2034998"/>
            <a:ext cx="4002897" cy="4315002"/>
          </a:xfrm>
          <a:prstGeom prst="rect">
            <a:avLst/>
          </a:prstGeom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7AB165"/>
              </a:buClr>
            </a:pPr>
            <a:r>
              <a:rPr lang="en-US" b="1"/>
              <a:t>Objective Function</a:t>
            </a:r>
          </a:p>
          <a:p>
            <a:pPr marL="342900" indent="-342900" algn="l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n-US"/>
              <a:t>Total Cost</a:t>
            </a:r>
          </a:p>
          <a:p>
            <a:pPr algn="l">
              <a:buClr>
                <a:srgbClr val="7AB165"/>
              </a:buClr>
            </a:pPr>
            <a:endParaRPr lang="en-US"/>
          </a:p>
          <a:p>
            <a:pPr algn="ctr">
              <a:buClr>
                <a:srgbClr val="7AB165"/>
              </a:buClr>
            </a:pPr>
            <a:r>
              <a:rPr lang="en-US" b="1"/>
              <a:t>Impact of uncertainty on decisions</a:t>
            </a:r>
          </a:p>
          <a:p>
            <a:pPr marL="342900" indent="-342900" algn="l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n-US"/>
              <a:t>Customer’s Service Level</a:t>
            </a:r>
          </a:p>
          <a:p>
            <a:pPr marL="342900" indent="-342900" algn="l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n-US"/>
              <a:t>Perished products</a:t>
            </a:r>
          </a:p>
          <a:p>
            <a:pPr marL="342900" indent="-342900" algn="l">
              <a:buClr>
                <a:srgbClr val="7AB165"/>
              </a:buClr>
              <a:buFont typeface="Wingdings" panose="05000000000000000000" pitchFamily="2" charset="2"/>
              <a:buChar char="§"/>
            </a:pPr>
            <a:endParaRPr lang="en-US"/>
          </a:p>
          <a:p>
            <a:pPr algn="ctr">
              <a:buClr>
                <a:srgbClr val="7AB165"/>
              </a:buClr>
            </a:pPr>
            <a:r>
              <a:rPr lang="en-US" b="1"/>
              <a:t>Computational burden</a:t>
            </a:r>
          </a:p>
          <a:p>
            <a:pPr marL="342900" indent="-342900" algn="l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n-US"/>
              <a:t>Execution time</a:t>
            </a:r>
          </a:p>
          <a:p>
            <a:pPr algn="l">
              <a:buClr>
                <a:srgbClr val="7AB165"/>
              </a:buClr>
            </a:pPr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EE228D6-94B8-2601-A1DA-F53B5DF90D60}"/>
              </a:ext>
            </a:extLst>
          </p:cNvPr>
          <p:cNvSpPr/>
          <p:nvPr/>
        </p:nvSpPr>
        <p:spPr>
          <a:xfrm>
            <a:off x="254142" y="1420319"/>
            <a:ext cx="4002897" cy="5072563"/>
          </a:xfrm>
          <a:prstGeom prst="roundRect">
            <a:avLst>
              <a:gd name="adj" fmla="val 9053"/>
            </a:avLst>
          </a:prstGeom>
          <a:noFill/>
          <a:ln>
            <a:solidFill>
              <a:srgbClr val="7AB1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DF30290-FCEA-7B32-7EB7-1A6DCFADDD38}"/>
              </a:ext>
            </a:extLst>
          </p:cNvPr>
          <p:cNvSpPr/>
          <p:nvPr/>
        </p:nvSpPr>
        <p:spPr>
          <a:xfrm>
            <a:off x="254142" y="1420319"/>
            <a:ext cx="4002897" cy="614680"/>
          </a:xfrm>
          <a:prstGeom prst="roundRect">
            <a:avLst/>
          </a:prstGeom>
          <a:solidFill>
            <a:srgbClr val="7AB165"/>
          </a:solidFill>
          <a:ln>
            <a:solidFill>
              <a:srgbClr val="7AB1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/>
              <a:t>Performance </a:t>
            </a:r>
            <a:r>
              <a:rPr lang="es-CO" sz="2400" b="1" err="1"/>
              <a:t>Metrics</a:t>
            </a:r>
            <a:endParaRPr lang="es-CO" sz="2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B0DD1D-A51C-E2D3-3538-1A5F6AE136C3}"/>
              </a:ext>
            </a:extLst>
          </p:cNvPr>
          <p:cNvSpPr txBox="1"/>
          <p:nvPr/>
        </p:nvSpPr>
        <p:spPr bwMode="auto">
          <a:xfrm>
            <a:off x="4805822" y="1327549"/>
            <a:ext cx="701025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000" b="1"/>
              <a:t>Experimental </a:t>
            </a:r>
            <a:r>
              <a:rPr lang="es-CO" sz="2000" b="1" err="1"/>
              <a:t>design</a:t>
            </a:r>
            <a:endParaRPr lang="es-CO" sz="2000" b="1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820CC4-CC9E-EC83-3C03-2C338A77FADE}"/>
              </a:ext>
            </a:extLst>
          </p:cNvPr>
          <p:cNvSpPr txBox="1"/>
          <p:nvPr/>
        </p:nvSpPr>
        <p:spPr bwMode="auto">
          <a:xfrm>
            <a:off x="11666483" y="6420891"/>
            <a:ext cx="44938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A78682-72B7-D9CC-9DF4-4B91DB5DC367}"/>
              </a:ext>
            </a:extLst>
          </p:cNvPr>
          <p:cNvSpPr txBox="1"/>
          <p:nvPr/>
        </p:nvSpPr>
        <p:spPr bwMode="auto">
          <a:xfrm>
            <a:off x="4805823" y="2765950"/>
            <a:ext cx="1290178" cy="3077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400">
                <a:latin typeface="Calibri Light" panose="020F0302020204030204" pitchFamily="34" charset="0"/>
                <a:cs typeface="Calibri Light" panose="020F0302020204030204" pitchFamily="34" charset="0"/>
              </a:rPr>
              <a:t>q ~ U(1, 15)</a:t>
            </a:r>
            <a:endParaRPr lang="es-CO" sz="14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74BB37-5215-800E-6841-96D8A4C2D6FB}"/>
              </a:ext>
            </a:extLst>
          </p:cNvPr>
          <p:cNvSpPr txBox="1"/>
          <p:nvPr/>
        </p:nvSpPr>
        <p:spPr bwMode="auto">
          <a:xfrm>
            <a:off x="4854694" y="4038609"/>
            <a:ext cx="1241305" cy="3077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400">
                <a:latin typeface="Calibri Light" panose="020F0302020204030204" pitchFamily="34" charset="0"/>
                <a:cs typeface="Calibri Light" panose="020F0302020204030204" pitchFamily="34" charset="0"/>
              </a:rPr>
              <a:t>q ~ U(6, 20)</a:t>
            </a:r>
            <a:endParaRPr lang="es-CO" sz="14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3D65B6-F3AF-4377-0428-4354640C9BE9}"/>
              </a:ext>
            </a:extLst>
          </p:cNvPr>
          <p:cNvSpPr txBox="1"/>
          <p:nvPr/>
        </p:nvSpPr>
        <p:spPr bwMode="auto">
          <a:xfrm>
            <a:off x="4854693" y="5311269"/>
            <a:ext cx="1241305" cy="3077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400">
                <a:latin typeface="Calibri Light" panose="020F0302020204030204" pitchFamily="34" charset="0"/>
                <a:cs typeface="Calibri Light" panose="020F0302020204030204" pitchFamily="34" charset="0"/>
              </a:rPr>
              <a:t>q ~ U(11, 25)</a:t>
            </a:r>
            <a:endParaRPr lang="es-CO" sz="14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EF949-0E8C-F92F-210A-699CA92B75AB}"/>
              </a:ext>
            </a:extLst>
          </p:cNvPr>
          <p:cNvSpPr txBox="1"/>
          <p:nvPr/>
        </p:nvSpPr>
        <p:spPr bwMode="auto">
          <a:xfrm rot="16200000">
            <a:off x="2780268" y="4007831"/>
            <a:ext cx="3779520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s-CO" err="1">
                <a:solidFill>
                  <a:schemeClr val="tx1"/>
                </a:solidFill>
              </a:rPr>
              <a:t>Available</a:t>
            </a:r>
            <a:r>
              <a:rPr lang="es-CO">
                <a:solidFill>
                  <a:schemeClr val="tx1"/>
                </a:solidFill>
              </a:rPr>
              <a:t> </a:t>
            </a:r>
            <a:r>
              <a:rPr lang="es-CO" err="1">
                <a:solidFill>
                  <a:schemeClr val="tx1"/>
                </a:solidFill>
              </a:rPr>
              <a:t>Quantities</a:t>
            </a:r>
            <a:r>
              <a:rPr lang="es-CO">
                <a:solidFill>
                  <a:schemeClr val="tx1"/>
                </a:solidFill>
              </a:rPr>
              <a:t> </a:t>
            </a:r>
            <a:r>
              <a:rPr lang="es-CO" err="1">
                <a:solidFill>
                  <a:schemeClr val="tx1"/>
                </a:solidFill>
              </a:rPr>
              <a:t>of</a:t>
            </a:r>
            <a:r>
              <a:rPr lang="es-CO">
                <a:solidFill>
                  <a:schemeClr val="tx1"/>
                </a:solidFill>
              </a:rPr>
              <a:t> </a:t>
            </a:r>
            <a:r>
              <a:rPr lang="es-CO" err="1">
                <a:solidFill>
                  <a:schemeClr val="tx1"/>
                </a:solidFill>
              </a:rPr>
              <a:t>Products</a:t>
            </a:r>
            <a:endParaRPr lang="es-CO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2DC864-093E-28B2-F65A-702F2E8A29B4}"/>
              </a:ext>
            </a:extLst>
          </p:cNvPr>
          <p:cNvSpPr/>
          <p:nvPr/>
        </p:nvSpPr>
        <p:spPr>
          <a:xfrm>
            <a:off x="6095998" y="1899920"/>
            <a:ext cx="5181602" cy="290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E0A22A-DC34-DEDB-0725-D3B81AF2F1A2}"/>
              </a:ext>
            </a:extLst>
          </p:cNvPr>
          <p:cNvSpPr txBox="1"/>
          <p:nvPr/>
        </p:nvSpPr>
        <p:spPr bwMode="auto">
          <a:xfrm>
            <a:off x="6202547" y="1984799"/>
            <a:ext cx="1061854" cy="3077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|S|=1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14A59C-15A9-694A-9631-C084F91556EE}"/>
              </a:ext>
            </a:extLst>
          </p:cNvPr>
          <p:cNvSpPr txBox="1"/>
          <p:nvPr/>
        </p:nvSpPr>
        <p:spPr bwMode="auto">
          <a:xfrm>
            <a:off x="7520812" y="1989885"/>
            <a:ext cx="1061854" cy="3077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|S|=10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523D67-CD05-B3F5-C39E-23E03DD24A2D}"/>
              </a:ext>
            </a:extLst>
          </p:cNvPr>
          <p:cNvSpPr txBox="1"/>
          <p:nvPr/>
        </p:nvSpPr>
        <p:spPr bwMode="auto">
          <a:xfrm>
            <a:off x="8798435" y="1989886"/>
            <a:ext cx="1061854" cy="3077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|S|=15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6F6A21-AEEC-E1C1-11D8-F6AB3F61E84D}"/>
              </a:ext>
            </a:extLst>
          </p:cNvPr>
          <p:cNvSpPr txBox="1"/>
          <p:nvPr/>
        </p:nvSpPr>
        <p:spPr bwMode="auto">
          <a:xfrm>
            <a:off x="10114147" y="1984799"/>
            <a:ext cx="1061854" cy="3077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|S|=25</a:t>
            </a:r>
          </a:p>
        </p:txBody>
      </p:sp>
    </p:spTree>
    <p:extLst>
      <p:ext uri="{BB962C8B-B14F-4D97-AF65-F5344CB8AC3E}">
        <p14:creationId xmlns:p14="http://schemas.microsoft.com/office/powerpoint/2010/main" val="10791797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2">
            <a:extLst>
              <a:ext uri="{FF2B5EF4-FFF2-40B4-BE49-F238E27FC236}">
                <a16:creationId xmlns:a16="http://schemas.microsoft.com/office/drawing/2014/main" id="{FB90EF5A-C97B-44D5-EB4F-9431D98C44A8}"/>
              </a:ext>
            </a:extLst>
          </p:cNvPr>
          <p:cNvSpPr txBox="1">
            <a:spLocks/>
          </p:cNvSpPr>
          <p:nvPr/>
        </p:nvSpPr>
        <p:spPr>
          <a:xfrm>
            <a:off x="345585" y="157082"/>
            <a:ext cx="5856962" cy="55000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3200"/>
              <a:t>Results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383161-7A9E-A6BC-5C27-8C4932DFD53B}"/>
              </a:ext>
            </a:extLst>
          </p:cNvPr>
          <p:cNvSpPr txBox="1"/>
          <p:nvPr/>
        </p:nvSpPr>
        <p:spPr bwMode="auto">
          <a:xfrm>
            <a:off x="4616716" y="5252603"/>
            <a:ext cx="23972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000">
                <a:latin typeface="Calibri Light" panose="020F0302020204030204" pitchFamily="34" charset="0"/>
                <a:cs typeface="Calibri Light" panose="020F0302020204030204" pitchFamily="34" charset="0"/>
              </a:rPr>
              <a:t>q ~ U(1, 15)</a:t>
            </a:r>
            <a:endParaRPr lang="es-CO" sz="20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CC04EF-FE70-0575-8139-6A52C725DCB2}"/>
              </a:ext>
            </a:extLst>
          </p:cNvPr>
          <p:cNvSpPr txBox="1"/>
          <p:nvPr/>
        </p:nvSpPr>
        <p:spPr bwMode="auto">
          <a:xfrm>
            <a:off x="7013919" y="5252603"/>
            <a:ext cx="240495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000">
                <a:latin typeface="Calibri Light" panose="020F0302020204030204" pitchFamily="34" charset="0"/>
                <a:cs typeface="Calibri Light" panose="020F0302020204030204" pitchFamily="34" charset="0"/>
              </a:rPr>
              <a:t>q ~ U(6, 20)</a:t>
            </a:r>
            <a:endParaRPr lang="es-CO" sz="20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4057B3-2B5B-BC58-A787-5DA3944E650B}"/>
              </a:ext>
            </a:extLst>
          </p:cNvPr>
          <p:cNvSpPr txBox="1"/>
          <p:nvPr/>
        </p:nvSpPr>
        <p:spPr bwMode="auto">
          <a:xfrm>
            <a:off x="9411123" y="5252603"/>
            <a:ext cx="23972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000">
                <a:latin typeface="Calibri Light" panose="020F0302020204030204" pitchFamily="34" charset="0"/>
                <a:cs typeface="Calibri Light" panose="020F0302020204030204" pitchFamily="34" charset="0"/>
              </a:rPr>
              <a:t>q ~ U(11, 25)</a:t>
            </a:r>
            <a:endParaRPr lang="es-CO" sz="200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3" name="Marcador de texto 4">
            <a:extLst>
              <a:ext uri="{FF2B5EF4-FFF2-40B4-BE49-F238E27FC236}">
                <a16:creationId xmlns:a16="http://schemas.microsoft.com/office/drawing/2014/main" id="{8CD5924C-C266-E3B4-BAC7-D08540DADBE0}"/>
              </a:ext>
            </a:extLst>
          </p:cNvPr>
          <p:cNvSpPr txBox="1">
            <a:spLocks/>
          </p:cNvSpPr>
          <p:nvPr/>
        </p:nvSpPr>
        <p:spPr>
          <a:xfrm>
            <a:off x="254142" y="2034998"/>
            <a:ext cx="4002897" cy="4315002"/>
          </a:xfrm>
          <a:prstGeom prst="rect">
            <a:avLst/>
          </a:prstGeom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7AB165"/>
              </a:buClr>
            </a:pPr>
            <a:r>
              <a:rPr lang="en-US" b="1"/>
              <a:t>Objective Function</a:t>
            </a:r>
          </a:p>
          <a:p>
            <a:pPr marL="342900" indent="-342900" algn="l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n-US"/>
              <a:t>Total Cost</a:t>
            </a:r>
          </a:p>
          <a:p>
            <a:pPr algn="l">
              <a:buClr>
                <a:srgbClr val="7AB165"/>
              </a:buClr>
            </a:pPr>
            <a:endParaRPr lang="en-US"/>
          </a:p>
          <a:p>
            <a:pPr algn="ctr">
              <a:buClr>
                <a:srgbClr val="7AB165"/>
              </a:buClr>
            </a:pPr>
            <a:r>
              <a:rPr lang="en-US" b="1"/>
              <a:t>Impact of uncertainty on decisions</a:t>
            </a:r>
          </a:p>
          <a:p>
            <a:pPr marL="342900" indent="-342900" algn="l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n-US"/>
              <a:t>Customer’s Service Level</a:t>
            </a:r>
          </a:p>
          <a:p>
            <a:pPr marL="342900" indent="-342900" algn="l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n-US"/>
              <a:t>Perished products</a:t>
            </a:r>
          </a:p>
          <a:p>
            <a:pPr marL="342900" indent="-342900" algn="l">
              <a:buClr>
                <a:srgbClr val="7AB165"/>
              </a:buClr>
              <a:buFont typeface="Wingdings" panose="05000000000000000000" pitchFamily="2" charset="2"/>
              <a:buChar char="§"/>
            </a:pPr>
            <a:endParaRPr lang="en-US"/>
          </a:p>
          <a:p>
            <a:pPr algn="ctr">
              <a:buClr>
                <a:srgbClr val="7AB165"/>
              </a:buClr>
            </a:pPr>
            <a:r>
              <a:rPr lang="en-US" b="1"/>
              <a:t>Computational burden</a:t>
            </a:r>
          </a:p>
          <a:p>
            <a:pPr marL="342900" indent="-342900" algn="l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n-US"/>
              <a:t>Execution time</a:t>
            </a:r>
          </a:p>
          <a:p>
            <a:pPr algn="l">
              <a:buClr>
                <a:srgbClr val="7AB165"/>
              </a:buClr>
            </a:pPr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61E1FC9-F5CC-4BC7-32EB-7FB4DAEF463A}"/>
              </a:ext>
            </a:extLst>
          </p:cNvPr>
          <p:cNvSpPr/>
          <p:nvPr/>
        </p:nvSpPr>
        <p:spPr>
          <a:xfrm>
            <a:off x="254142" y="1420319"/>
            <a:ext cx="4002897" cy="5072563"/>
          </a:xfrm>
          <a:prstGeom prst="roundRect">
            <a:avLst>
              <a:gd name="adj" fmla="val 9053"/>
            </a:avLst>
          </a:prstGeom>
          <a:noFill/>
          <a:ln>
            <a:solidFill>
              <a:srgbClr val="7AB1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5FE6C61-4599-DCE0-0B0E-F98FE64446CD}"/>
              </a:ext>
            </a:extLst>
          </p:cNvPr>
          <p:cNvSpPr/>
          <p:nvPr/>
        </p:nvSpPr>
        <p:spPr>
          <a:xfrm>
            <a:off x="254142" y="1420319"/>
            <a:ext cx="4002897" cy="614680"/>
          </a:xfrm>
          <a:prstGeom prst="roundRect">
            <a:avLst/>
          </a:prstGeom>
          <a:solidFill>
            <a:srgbClr val="7AB165"/>
          </a:solidFill>
          <a:ln>
            <a:solidFill>
              <a:srgbClr val="7AB1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/>
              <a:t>Performance </a:t>
            </a:r>
            <a:r>
              <a:rPr lang="es-CO" sz="2400" b="1" err="1"/>
              <a:t>Metrics</a:t>
            </a:r>
            <a:endParaRPr lang="es-CO" sz="24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E8FF81-E305-00A4-DCE0-071F21530197}"/>
              </a:ext>
            </a:extLst>
          </p:cNvPr>
          <p:cNvSpPr txBox="1"/>
          <p:nvPr/>
        </p:nvSpPr>
        <p:spPr bwMode="auto">
          <a:xfrm>
            <a:off x="4819081" y="1811478"/>
            <a:ext cx="666496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000" b="1" err="1"/>
              <a:t>Overall</a:t>
            </a:r>
            <a:r>
              <a:rPr lang="es-CO" sz="2000" b="1"/>
              <a:t> performance</a:t>
            </a:r>
            <a:endParaRPr lang="es-CO" sz="2000" b="1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D2FB72-1329-576C-8BA1-A12F3E6C75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086" y="2858788"/>
            <a:ext cx="2408831" cy="24088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C3AB08-B091-8919-A931-3D1117C675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671" y="2862660"/>
            <a:ext cx="2404958" cy="2404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CC7FCB-B89F-5DBD-CF88-342C474E30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627" y="2847646"/>
            <a:ext cx="2404957" cy="24049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98D3B8C-25E8-E5B5-49A8-13A4A95BBC46}"/>
              </a:ext>
            </a:extLst>
          </p:cNvPr>
          <p:cNvSpPr txBox="1"/>
          <p:nvPr/>
        </p:nvSpPr>
        <p:spPr bwMode="auto">
          <a:xfrm>
            <a:off x="6292281" y="5777767"/>
            <a:ext cx="384048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000" err="1">
                <a:solidFill>
                  <a:schemeClr val="tx1"/>
                </a:solidFill>
              </a:rPr>
              <a:t>Available</a:t>
            </a:r>
            <a:r>
              <a:rPr lang="es-CO" sz="2000">
                <a:solidFill>
                  <a:schemeClr val="tx1"/>
                </a:solidFill>
              </a:rPr>
              <a:t> </a:t>
            </a:r>
            <a:r>
              <a:rPr lang="es-CO" sz="2000" err="1">
                <a:solidFill>
                  <a:schemeClr val="tx1"/>
                </a:solidFill>
              </a:rPr>
              <a:t>Quantities</a:t>
            </a:r>
            <a:r>
              <a:rPr lang="es-CO" sz="2000">
                <a:solidFill>
                  <a:schemeClr val="tx1"/>
                </a:solidFill>
              </a:rPr>
              <a:t> </a:t>
            </a:r>
            <a:r>
              <a:rPr lang="es-CO" sz="2000" err="1">
                <a:solidFill>
                  <a:schemeClr val="tx1"/>
                </a:solidFill>
              </a:rPr>
              <a:t>of</a:t>
            </a:r>
            <a:r>
              <a:rPr lang="es-CO" sz="2000">
                <a:solidFill>
                  <a:schemeClr val="tx1"/>
                </a:solidFill>
              </a:rPr>
              <a:t> </a:t>
            </a:r>
            <a:r>
              <a:rPr lang="es-CO" sz="2000" err="1">
                <a:solidFill>
                  <a:schemeClr val="tx1"/>
                </a:solidFill>
              </a:rPr>
              <a:t>Products</a:t>
            </a:r>
            <a:endParaRPr lang="es-CO" sz="200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9F1614-1DDF-4FDA-2FF0-77F3A43106D8}"/>
              </a:ext>
            </a:extLst>
          </p:cNvPr>
          <p:cNvSpPr txBox="1"/>
          <p:nvPr/>
        </p:nvSpPr>
        <p:spPr bwMode="auto">
          <a:xfrm>
            <a:off x="11666483" y="6420891"/>
            <a:ext cx="44938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2A42B4-69F4-537C-90B2-14036AD3146D}"/>
              </a:ext>
            </a:extLst>
          </p:cNvPr>
          <p:cNvSpPr/>
          <p:nvPr/>
        </p:nvSpPr>
        <p:spPr>
          <a:xfrm>
            <a:off x="10462961" y="2084419"/>
            <a:ext cx="365760" cy="98602"/>
          </a:xfrm>
          <a:prstGeom prst="rect">
            <a:avLst/>
          </a:prstGeom>
          <a:solidFill>
            <a:srgbClr val="00D5D8"/>
          </a:solidFill>
          <a:ln>
            <a:solidFill>
              <a:srgbClr val="00D5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F46A15-517D-3C77-A4C5-A559A0D1D4A5}"/>
              </a:ext>
            </a:extLst>
          </p:cNvPr>
          <p:cNvSpPr txBox="1"/>
          <p:nvPr/>
        </p:nvSpPr>
        <p:spPr bwMode="auto">
          <a:xfrm>
            <a:off x="10832042" y="1966458"/>
            <a:ext cx="131064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s-CO" sz="1400" err="1">
                <a:solidFill>
                  <a:schemeClr val="tx1"/>
                </a:solidFill>
              </a:rPr>
              <a:t>Stochastic</a:t>
            </a:r>
            <a:r>
              <a:rPr lang="es-CO" sz="1400">
                <a:solidFill>
                  <a:schemeClr val="tx1"/>
                </a:solidFill>
              </a:rPr>
              <a:t> RH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058DC8-837A-E961-FB1B-FDF436DD1058}"/>
              </a:ext>
            </a:extLst>
          </p:cNvPr>
          <p:cNvSpPr/>
          <p:nvPr/>
        </p:nvSpPr>
        <p:spPr>
          <a:xfrm>
            <a:off x="10459640" y="2404255"/>
            <a:ext cx="365760" cy="98602"/>
          </a:xfrm>
          <a:prstGeom prst="rect">
            <a:avLst/>
          </a:prstGeom>
          <a:solidFill>
            <a:srgbClr val="FFDA0B"/>
          </a:solidFill>
          <a:ln>
            <a:solidFill>
              <a:srgbClr val="FFDA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45068C-7CDF-E04A-5B83-4F3592654267}"/>
              </a:ext>
            </a:extLst>
          </p:cNvPr>
          <p:cNvSpPr txBox="1"/>
          <p:nvPr/>
        </p:nvSpPr>
        <p:spPr bwMode="auto">
          <a:xfrm>
            <a:off x="10828721" y="2286294"/>
            <a:ext cx="131064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s-CO" sz="1400" err="1"/>
              <a:t>Myopic</a:t>
            </a:r>
            <a:endParaRPr lang="es-CO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5663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2">
            <a:extLst>
              <a:ext uri="{FF2B5EF4-FFF2-40B4-BE49-F238E27FC236}">
                <a16:creationId xmlns:a16="http://schemas.microsoft.com/office/drawing/2014/main" id="{FB90EF5A-C97B-44D5-EB4F-9431D98C44A8}"/>
              </a:ext>
            </a:extLst>
          </p:cNvPr>
          <p:cNvSpPr txBox="1">
            <a:spLocks/>
          </p:cNvSpPr>
          <p:nvPr/>
        </p:nvSpPr>
        <p:spPr>
          <a:xfrm>
            <a:off x="345585" y="157082"/>
            <a:ext cx="5856962" cy="55000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3200"/>
              <a:t>Conclusions</a:t>
            </a:r>
          </a:p>
        </p:txBody>
      </p:sp>
      <p:sp>
        <p:nvSpPr>
          <p:cNvPr id="3" name="Marcador de texto 4">
            <a:extLst>
              <a:ext uri="{FF2B5EF4-FFF2-40B4-BE49-F238E27FC236}">
                <a16:creationId xmlns:a16="http://schemas.microsoft.com/office/drawing/2014/main" id="{D9EEE457-D2F1-AC62-CF3B-0BA30C97C61B}"/>
              </a:ext>
            </a:extLst>
          </p:cNvPr>
          <p:cNvSpPr txBox="1">
            <a:spLocks/>
          </p:cNvSpPr>
          <p:nvPr/>
        </p:nvSpPr>
        <p:spPr>
          <a:xfrm>
            <a:off x="767662" y="505655"/>
            <a:ext cx="10869770" cy="5621875"/>
          </a:xfrm>
          <a:prstGeom prst="rect">
            <a:avLst/>
          </a:prstGeom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Clr>
                <a:srgbClr val="555AFF"/>
              </a:buClr>
              <a:buAutoNum type="arabicPeriod"/>
            </a:pPr>
            <a:endParaRPr lang="en-US"/>
          </a:p>
          <a:p>
            <a:pPr marL="457200" indent="-457200" algn="l">
              <a:buClr>
                <a:srgbClr val="555AFF"/>
              </a:buClr>
              <a:buAutoNum type="arabicPeriod"/>
            </a:pPr>
            <a:endParaRPr lang="en-US"/>
          </a:p>
          <a:p>
            <a:pPr marL="457200" indent="-457200" algn="l">
              <a:buClr>
                <a:srgbClr val="555AFF"/>
              </a:buClr>
              <a:buAutoNum type="arabicPeriod"/>
            </a:pPr>
            <a:r>
              <a:rPr lang="en-US" sz="2000"/>
              <a:t>We implemented a computational environment to model the SD-IB-IRP-PP under the framework of sequential stochastic decisions, providing a basis for experimentation with policies based on different types of techniques.</a:t>
            </a:r>
          </a:p>
          <a:p>
            <a:pPr marL="457200" indent="-457200" algn="l">
              <a:buClr>
                <a:srgbClr val="555AFF"/>
              </a:buClr>
              <a:buAutoNum type="arabicPeriod"/>
            </a:pPr>
            <a:endParaRPr lang="en-US" sz="2000"/>
          </a:p>
          <a:p>
            <a:pPr marL="457200" indent="-457200" algn="l">
              <a:buClr>
                <a:srgbClr val="555AFF"/>
              </a:buClr>
              <a:buAutoNum type="arabicPeriod"/>
            </a:pPr>
            <a:r>
              <a:rPr lang="en-US" sz="2000"/>
              <a:t>The inclusion of a policy evaluation dashboard allows to gain insight on different key metrics from the business perspective by analyzing relevant features of what different policies achieve.</a:t>
            </a:r>
          </a:p>
          <a:p>
            <a:pPr marL="457200" indent="-457200" algn="l">
              <a:buClr>
                <a:srgbClr val="555AFF"/>
              </a:buClr>
              <a:buAutoNum type="arabicPeriod"/>
            </a:pPr>
            <a:endParaRPr lang="en-US" sz="2000"/>
          </a:p>
          <a:p>
            <a:pPr marL="457200" indent="-457200" algn="l">
              <a:buClr>
                <a:srgbClr val="555AFF"/>
              </a:buClr>
              <a:buAutoNum type="arabicPeriod"/>
            </a:pPr>
            <a:r>
              <a:rPr lang="en-US" sz="2000"/>
              <a:t>The proposed proof of concept evidences the potential of the proposed environment and policy evaluation scheme by comparing basic deterministic and stochastic policies</a:t>
            </a:r>
          </a:p>
          <a:p>
            <a:pPr marL="457200" indent="-457200" algn="l">
              <a:buClr>
                <a:srgbClr val="555AFF"/>
              </a:buClr>
              <a:buAutoNum type="arabicPeriod"/>
            </a:pPr>
            <a:endParaRPr lang="en-US" sz="2000"/>
          </a:p>
          <a:p>
            <a:pPr marL="457200" indent="-457200" algn="l">
              <a:buClr>
                <a:srgbClr val="555AFF"/>
              </a:buClr>
              <a:buAutoNum type="arabicPeriod"/>
            </a:pPr>
            <a:r>
              <a:rPr lang="en-US" sz="2000"/>
              <a:t>The capacity to anticipate future stochastic behavior has a positive impact in decision making but further effort are necessary to make efficient and scalable in practice</a:t>
            </a:r>
          </a:p>
          <a:p>
            <a:pPr marL="457200" indent="-457200" algn="l">
              <a:buClr>
                <a:srgbClr val="555AFF"/>
              </a:buClr>
              <a:buAutoNum type="arabicPeriod"/>
            </a:pPr>
            <a:endParaRPr lang="en-US" sz="2000"/>
          </a:p>
          <a:p>
            <a:pPr marL="457200" indent="-457200" algn="l">
              <a:buClr>
                <a:srgbClr val="555AFF"/>
              </a:buClr>
              <a:buAutoNum type="arabicPeriod"/>
            </a:pPr>
            <a:endParaRPr lang="en-US" sz="2000"/>
          </a:p>
          <a:p>
            <a:pPr marL="457200" indent="-457200" algn="l">
              <a:buClr>
                <a:srgbClr val="555AFF"/>
              </a:buClr>
              <a:buAutoNum type="arabicPeriod"/>
            </a:pPr>
            <a:endParaRPr lang="en-US"/>
          </a:p>
          <a:p>
            <a:pPr algn="l">
              <a:buClr>
                <a:srgbClr val="555AFF"/>
              </a:buClr>
            </a:pPr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BA8E0C9-F42B-40F8-03E1-9526B991049B}"/>
              </a:ext>
            </a:extLst>
          </p:cNvPr>
          <p:cNvSpPr/>
          <p:nvPr/>
        </p:nvSpPr>
        <p:spPr>
          <a:xfrm>
            <a:off x="345586" y="1112521"/>
            <a:ext cx="11541614" cy="5216440"/>
          </a:xfrm>
          <a:prstGeom prst="roundRect">
            <a:avLst>
              <a:gd name="adj" fmla="val 12501"/>
            </a:avLst>
          </a:prstGeom>
          <a:noFill/>
          <a:ln>
            <a:solidFill>
              <a:srgbClr val="555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6E4B5F-46FA-8A89-2663-594DA6B3D6EB}"/>
              </a:ext>
            </a:extLst>
          </p:cNvPr>
          <p:cNvSpPr txBox="1"/>
          <p:nvPr/>
        </p:nvSpPr>
        <p:spPr bwMode="auto">
          <a:xfrm>
            <a:off x="11666483" y="6420891"/>
            <a:ext cx="44938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tx1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6219720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ítulo 2">
            <a:extLst>
              <a:ext uri="{FF2B5EF4-FFF2-40B4-BE49-F238E27FC236}">
                <a16:creationId xmlns:a16="http://schemas.microsoft.com/office/drawing/2014/main" id="{360E7440-9393-9397-19E0-B4E25C1817B7}"/>
              </a:ext>
            </a:extLst>
          </p:cNvPr>
          <p:cNvSpPr txBox="1">
            <a:spLocks/>
          </p:cNvSpPr>
          <p:nvPr/>
        </p:nvSpPr>
        <p:spPr>
          <a:xfrm>
            <a:off x="345585" y="157082"/>
            <a:ext cx="5856962" cy="55000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3200"/>
              <a:t>Future work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3CDEBC7-97D5-9C79-722C-60BB02CD9C9F}"/>
              </a:ext>
            </a:extLst>
          </p:cNvPr>
          <p:cNvSpPr/>
          <p:nvPr/>
        </p:nvSpPr>
        <p:spPr>
          <a:xfrm>
            <a:off x="345586" y="1112521"/>
            <a:ext cx="11541614" cy="4632959"/>
          </a:xfrm>
          <a:prstGeom prst="roundRect">
            <a:avLst>
              <a:gd name="adj" fmla="val 12501"/>
            </a:avLst>
          </a:prstGeom>
          <a:noFill/>
          <a:ln>
            <a:solidFill>
              <a:srgbClr val="555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C5C880-1F37-5830-BD8B-349B17DF0F5A}"/>
              </a:ext>
            </a:extLst>
          </p:cNvPr>
          <p:cNvSpPr txBox="1"/>
          <p:nvPr/>
        </p:nvSpPr>
        <p:spPr bwMode="auto">
          <a:xfrm>
            <a:off x="11666483" y="6420891"/>
            <a:ext cx="44938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933CE2-02FE-C88C-A2F6-3160941A6679}"/>
              </a:ext>
            </a:extLst>
          </p:cNvPr>
          <p:cNvSpPr txBox="1"/>
          <p:nvPr/>
        </p:nvSpPr>
        <p:spPr bwMode="auto">
          <a:xfrm>
            <a:off x="1074682" y="1905506"/>
            <a:ext cx="10042635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l">
              <a:buClr>
                <a:srgbClr val="555AFF"/>
              </a:buClr>
              <a:buAutoNum type="arabicPeriod"/>
            </a:pPr>
            <a:r>
              <a:rPr lang="en-US" sz="2400"/>
              <a:t>Enhance the instance generator with more realistic capabilities (perishability, stochasticity in other parameters)</a:t>
            </a:r>
          </a:p>
          <a:p>
            <a:pPr marL="457200" indent="-457200" algn="l">
              <a:buClr>
                <a:srgbClr val="555AFF"/>
              </a:buClr>
              <a:buAutoNum type="arabicPeriod"/>
            </a:pPr>
            <a:endParaRPr lang="en-US" sz="2400"/>
          </a:p>
          <a:p>
            <a:pPr marL="457200" indent="-457200" algn="l">
              <a:buClr>
                <a:srgbClr val="555AFF"/>
              </a:buClr>
              <a:buAutoNum type="arabicPeriod"/>
            </a:pPr>
            <a:r>
              <a:rPr lang="en-US" sz="2400"/>
              <a:t>Run a battery of experiments for policies based on math-heuristic approaches</a:t>
            </a:r>
          </a:p>
          <a:p>
            <a:pPr marL="457200" indent="-457200" algn="l">
              <a:buClr>
                <a:srgbClr val="555AFF"/>
              </a:buClr>
              <a:buAutoNum type="arabicPeriod"/>
            </a:pPr>
            <a:endParaRPr lang="en-US" sz="2400"/>
          </a:p>
          <a:p>
            <a:pPr marL="457200" indent="-457200" algn="l">
              <a:buClr>
                <a:srgbClr val="555AFF"/>
              </a:buClr>
              <a:buAutoNum type="arabicPeriod"/>
            </a:pPr>
            <a:r>
              <a:rPr lang="en-US" sz="2400"/>
              <a:t>Upgrade the environment to allow for data-driven instance generation based on real data</a:t>
            </a:r>
          </a:p>
        </p:txBody>
      </p:sp>
    </p:spTree>
    <p:extLst>
      <p:ext uri="{BB962C8B-B14F-4D97-AF65-F5344CB8AC3E}">
        <p14:creationId xmlns:p14="http://schemas.microsoft.com/office/powerpoint/2010/main" val="28803609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ítulo 2">
            <a:extLst>
              <a:ext uri="{FF2B5EF4-FFF2-40B4-BE49-F238E27FC236}">
                <a16:creationId xmlns:a16="http://schemas.microsoft.com/office/drawing/2014/main" id="{360E7440-9393-9397-19E0-B4E25C1817B7}"/>
              </a:ext>
            </a:extLst>
          </p:cNvPr>
          <p:cNvSpPr txBox="1">
            <a:spLocks/>
          </p:cNvSpPr>
          <p:nvPr/>
        </p:nvSpPr>
        <p:spPr>
          <a:xfrm>
            <a:off x="345585" y="157082"/>
            <a:ext cx="5856962" cy="55000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3200"/>
              <a:t>Ever since ASOCIO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3CDEBC7-97D5-9C79-722C-60BB02CD9C9F}"/>
              </a:ext>
            </a:extLst>
          </p:cNvPr>
          <p:cNvSpPr/>
          <p:nvPr/>
        </p:nvSpPr>
        <p:spPr>
          <a:xfrm>
            <a:off x="345586" y="1112521"/>
            <a:ext cx="11541614" cy="4632959"/>
          </a:xfrm>
          <a:prstGeom prst="roundRect">
            <a:avLst>
              <a:gd name="adj" fmla="val 12501"/>
            </a:avLst>
          </a:prstGeom>
          <a:noFill/>
          <a:ln>
            <a:solidFill>
              <a:srgbClr val="555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C5C880-1F37-5830-BD8B-349B17DF0F5A}"/>
              </a:ext>
            </a:extLst>
          </p:cNvPr>
          <p:cNvSpPr txBox="1"/>
          <p:nvPr/>
        </p:nvSpPr>
        <p:spPr bwMode="auto">
          <a:xfrm>
            <a:off x="11666483" y="6420891"/>
            <a:ext cx="44938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933CE2-02FE-C88C-A2F6-3160941A6679}"/>
              </a:ext>
            </a:extLst>
          </p:cNvPr>
          <p:cNvSpPr txBox="1"/>
          <p:nvPr/>
        </p:nvSpPr>
        <p:spPr bwMode="auto">
          <a:xfrm>
            <a:off x="1074682" y="1905506"/>
            <a:ext cx="10042635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l">
              <a:buClr>
                <a:srgbClr val="555AFF"/>
              </a:buClr>
              <a:buAutoNum type="arabicPeriod"/>
            </a:pPr>
            <a:r>
              <a:rPr lang="en-US" sz="2400"/>
              <a:t>Technical improvements on the environment coding</a:t>
            </a:r>
          </a:p>
          <a:p>
            <a:pPr marL="457200" indent="-457200" algn="l">
              <a:buClr>
                <a:srgbClr val="555AFF"/>
              </a:buClr>
              <a:buAutoNum type="arabicPeriod"/>
            </a:pPr>
            <a:endParaRPr lang="en-US" sz="2400"/>
          </a:p>
          <a:p>
            <a:pPr marL="457200" indent="-457200" algn="l">
              <a:buClr>
                <a:srgbClr val="555AFF"/>
              </a:buClr>
              <a:buAutoNum type="arabicPeriod"/>
            </a:pPr>
            <a:r>
              <a:rPr lang="en-US" sz="2400"/>
              <a:t>Incorporate diverse methodologies to face combinatorial burden of the routing problem</a:t>
            </a:r>
          </a:p>
          <a:p>
            <a:pPr marL="914400" lvl="1" indent="-457200">
              <a:buClr>
                <a:srgbClr val="555AFF"/>
              </a:buClr>
              <a:buAutoNum type="arabicPeriod"/>
            </a:pPr>
            <a:r>
              <a:rPr lang="en-US" sz="2400"/>
              <a:t>Value function approximation</a:t>
            </a:r>
          </a:p>
          <a:p>
            <a:pPr marL="914400" lvl="1" indent="-457200">
              <a:buClr>
                <a:srgbClr val="555AFF"/>
              </a:buClr>
              <a:buAutoNum type="arabicPeriod"/>
            </a:pPr>
            <a:r>
              <a:rPr lang="en-US" sz="2400"/>
              <a:t>Reinforcement-learning based goodness parameter calibration</a:t>
            </a:r>
          </a:p>
          <a:p>
            <a:pPr algn="l">
              <a:buClr>
                <a:srgbClr val="555AFF"/>
              </a:buClr>
            </a:pPr>
            <a:endParaRPr lang="en-US" sz="2400"/>
          </a:p>
          <a:p>
            <a:pPr algn="l">
              <a:buClr>
                <a:srgbClr val="555AFF"/>
              </a:buClr>
            </a:pPr>
            <a:r>
              <a:rPr lang="en-US" sz="2400">
                <a:solidFill>
                  <a:srgbClr val="555AFF"/>
                </a:solidFill>
              </a:rPr>
              <a:t>3.   </a:t>
            </a:r>
            <a:r>
              <a:rPr lang="en-US" sz="2400"/>
              <a:t>Designing business-oriented scheme to provide software as a service</a:t>
            </a:r>
          </a:p>
          <a:p>
            <a:pPr marL="457200" indent="-457200" algn="l">
              <a:buClr>
                <a:srgbClr val="555AFF"/>
              </a:buClr>
              <a:buAutoNum type="arabicPeriod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8618472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0392AB5-180A-87DC-34C3-E302187315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91009" y="3429000"/>
            <a:ext cx="3235036" cy="633272"/>
          </a:xfrm>
        </p:spPr>
        <p:txBody>
          <a:bodyPr/>
          <a:lstStyle/>
          <a:p>
            <a:pPr algn="ctr"/>
            <a:r>
              <a:rPr lang="es-CO" err="1"/>
              <a:t>Thank</a:t>
            </a:r>
            <a:r>
              <a:rPr lang="es-CO"/>
              <a:t> </a:t>
            </a:r>
            <a:r>
              <a:rPr lang="es-CO" err="1"/>
              <a:t>you</a:t>
            </a:r>
            <a:r>
              <a:rPr lang="es-CO"/>
              <a:t>!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8DFF455-8E57-8161-1386-2ACD634192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295" y="3825603"/>
            <a:ext cx="1779908" cy="1779908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ED19C4FD-6C6D-AAC3-00CC-056A45B8ECD4}"/>
              </a:ext>
            </a:extLst>
          </p:cNvPr>
          <p:cNvGrpSpPr/>
          <p:nvPr/>
        </p:nvGrpSpPr>
        <p:grpSpPr>
          <a:xfrm>
            <a:off x="6799398" y="1999862"/>
            <a:ext cx="3752393" cy="1172829"/>
            <a:chOff x="5129049" y="248570"/>
            <a:chExt cx="3752393" cy="1172829"/>
          </a:xfrm>
        </p:grpSpPr>
        <p:pic>
          <p:nvPicPr>
            <p:cNvPr id="8" name="Picture 28">
              <a:extLst>
                <a:ext uri="{FF2B5EF4-FFF2-40B4-BE49-F238E27FC236}">
                  <a16:creationId xmlns:a16="http://schemas.microsoft.com/office/drawing/2014/main" id="{95294703-FE1B-BE07-44C3-19F3F81D7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9049" y="248570"/>
              <a:ext cx="697226" cy="1109631"/>
            </a:xfrm>
            <a:prstGeom prst="rect">
              <a:avLst/>
            </a:prstGeom>
          </p:spPr>
        </p:pic>
        <p:sp>
          <p:nvSpPr>
            <p:cNvPr id="9" name="TextBox 29">
              <a:extLst>
                <a:ext uri="{FF2B5EF4-FFF2-40B4-BE49-F238E27FC236}">
                  <a16:creationId xmlns:a16="http://schemas.microsoft.com/office/drawing/2014/main" id="{2B5556E2-0717-A898-86DD-5FB784C2A22A}"/>
                </a:ext>
              </a:extLst>
            </p:cNvPr>
            <p:cNvSpPr txBox="1"/>
            <p:nvPr/>
          </p:nvSpPr>
          <p:spPr>
            <a:xfrm>
              <a:off x="5784501" y="248613"/>
              <a:ext cx="30969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2400">
                  <a:latin typeface="Bahnschrift Light Condensed" panose="020B0502040204020203" pitchFamily="34" charset="0"/>
                </a:rPr>
                <a:t>Centro para la Optimización y la Probabilidad Aplicada </a:t>
              </a:r>
              <a:endParaRPr lang="en-US" sz="2400">
                <a:latin typeface="Bahnschrift Light Condensed" panose="020B0502040204020203" pitchFamily="34" charset="0"/>
              </a:endParaRPr>
            </a:p>
          </p:txBody>
        </p:sp>
        <p:sp>
          <p:nvSpPr>
            <p:cNvPr id="10" name="TextBox 32">
              <a:extLst>
                <a:ext uri="{FF2B5EF4-FFF2-40B4-BE49-F238E27FC236}">
                  <a16:creationId xmlns:a16="http://schemas.microsoft.com/office/drawing/2014/main" id="{0500EB9C-861D-51A6-392A-A37799A4B7F4}"/>
                </a:ext>
              </a:extLst>
            </p:cNvPr>
            <p:cNvSpPr txBox="1"/>
            <p:nvPr/>
          </p:nvSpPr>
          <p:spPr>
            <a:xfrm>
              <a:off x="7015054" y="959734"/>
              <a:ext cx="11627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2400">
                  <a:latin typeface="Bahnschrift SemiLight Condensed" panose="020B0502040204020203" pitchFamily="34" charset="0"/>
                  <a:ea typeface="CMU Concrete" panose="02000603000000000000" pitchFamily="2" charset="0"/>
                  <a:cs typeface="CMU Concrete" panose="02000603000000000000" pitchFamily="2" charset="0"/>
                </a:rPr>
                <a:t>COPA</a:t>
              </a:r>
              <a:endParaRPr lang="en-US" sz="2400">
                <a:latin typeface="Bahnschrift SemiLight Condensed" panose="020B0502040204020203" pitchFamily="34" charset="0"/>
                <a:ea typeface="CMU Concrete" panose="02000603000000000000" pitchFamily="2" charset="0"/>
                <a:cs typeface="CMU Concrete" panose="02000603000000000000" pitchFamily="2" charset="0"/>
              </a:endParaRPr>
            </a:p>
          </p:txBody>
        </p:sp>
        <p:cxnSp>
          <p:nvCxnSpPr>
            <p:cNvPr id="11" name="Straight Connector 36">
              <a:extLst>
                <a:ext uri="{FF2B5EF4-FFF2-40B4-BE49-F238E27FC236}">
                  <a16:creationId xmlns:a16="http://schemas.microsoft.com/office/drawing/2014/main" id="{9FFBE1D5-6248-A346-61A6-DEFF293DA677}"/>
                </a:ext>
              </a:extLst>
            </p:cNvPr>
            <p:cNvCxnSpPr>
              <a:cxnSpLocks/>
            </p:cNvCxnSpPr>
            <p:nvPr/>
          </p:nvCxnSpPr>
          <p:spPr>
            <a:xfrm>
              <a:off x="6129287" y="1180024"/>
              <a:ext cx="839318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37">
              <a:extLst>
                <a:ext uri="{FF2B5EF4-FFF2-40B4-BE49-F238E27FC236}">
                  <a16:creationId xmlns:a16="http://schemas.microsoft.com/office/drawing/2014/main" id="{3EBAD7D8-F40E-12A3-28F5-F084BAA7F4E0}"/>
                </a:ext>
              </a:extLst>
            </p:cNvPr>
            <p:cNvCxnSpPr>
              <a:cxnSpLocks/>
            </p:cNvCxnSpPr>
            <p:nvPr/>
          </p:nvCxnSpPr>
          <p:spPr>
            <a:xfrm>
              <a:off x="7739993" y="1186940"/>
              <a:ext cx="838869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E862766-0900-B69B-2F63-FD0A48E2BCBC}"/>
              </a:ext>
            </a:extLst>
          </p:cNvPr>
          <p:cNvSpPr txBox="1"/>
          <p:nvPr/>
        </p:nvSpPr>
        <p:spPr bwMode="auto">
          <a:xfrm>
            <a:off x="11666483" y="6420891"/>
            <a:ext cx="44938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tx1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4243675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2">
            <a:extLst>
              <a:ext uri="{FF2B5EF4-FFF2-40B4-BE49-F238E27FC236}">
                <a16:creationId xmlns:a16="http://schemas.microsoft.com/office/drawing/2014/main" id="{FB90EF5A-C97B-44D5-EB4F-9431D98C44A8}"/>
              </a:ext>
            </a:extLst>
          </p:cNvPr>
          <p:cNvSpPr txBox="1">
            <a:spLocks/>
          </p:cNvSpPr>
          <p:nvPr/>
        </p:nvSpPr>
        <p:spPr>
          <a:xfrm>
            <a:off x="345585" y="157082"/>
            <a:ext cx="5856962" cy="55000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3200"/>
              <a:t>Problem Definition</a:t>
            </a:r>
          </a:p>
        </p:txBody>
      </p:sp>
      <p:sp>
        <p:nvSpPr>
          <p:cNvPr id="54" name="Rectángulo 23">
            <a:extLst>
              <a:ext uri="{FF2B5EF4-FFF2-40B4-BE49-F238E27FC236}">
                <a16:creationId xmlns:a16="http://schemas.microsoft.com/office/drawing/2014/main" id="{2E3D619F-0065-6929-77C7-916B98A7C571}"/>
              </a:ext>
            </a:extLst>
          </p:cNvPr>
          <p:cNvSpPr/>
          <p:nvPr/>
        </p:nvSpPr>
        <p:spPr>
          <a:xfrm>
            <a:off x="8637869" y="1541952"/>
            <a:ext cx="1229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+mj-lt"/>
                <a:cs typeface="Times New Roman" panose="02020603050405020304" pitchFamily="18" charset="0"/>
              </a:rPr>
              <a:t>Customers </a:t>
            </a:r>
            <a:endParaRPr lang="en-US">
              <a:latin typeface="+mj-lt"/>
            </a:endParaRPr>
          </a:p>
        </p:txBody>
      </p:sp>
      <p:sp>
        <p:nvSpPr>
          <p:cNvPr id="55" name="Rectángulo 21">
            <a:extLst>
              <a:ext uri="{FF2B5EF4-FFF2-40B4-BE49-F238E27FC236}">
                <a16:creationId xmlns:a16="http://schemas.microsoft.com/office/drawing/2014/main" id="{95C18DF4-1305-82EC-6336-22A8CF63166F}"/>
              </a:ext>
            </a:extLst>
          </p:cNvPr>
          <p:cNvSpPr/>
          <p:nvPr/>
        </p:nvSpPr>
        <p:spPr>
          <a:xfrm>
            <a:off x="1127547" y="1544826"/>
            <a:ext cx="1950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+mj-lt"/>
                <a:cs typeface="Times New Roman" panose="02020603050405020304" pitchFamily="18" charset="0"/>
              </a:rPr>
              <a:t>Suppliers - Farmers</a:t>
            </a:r>
            <a:endParaRPr lang="en-US">
              <a:latin typeface="+mj-lt"/>
            </a:endParaRPr>
          </a:p>
        </p:txBody>
      </p:sp>
      <p:sp>
        <p:nvSpPr>
          <p:cNvPr id="56" name="Rectángulo 22">
            <a:extLst>
              <a:ext uri="{FF2B5EF4-FFF2-40B4-BE49-F238E27FC236}">
                <a16:creationId xmlns:a16="http://schemas.microsoft.com/office/drawing/2014/main" id="{DD90939B-21A8-626F-54FA-3BDD50ED8EC8}"/>
              </a:ext>
            </a:extLst>
          </p:cNvPr>
          <p:cNvSpPr/>
          <p:nvPr/>
        </p:nvSpPr>
        <p:spPr>
          <a:xfrm>
            <a:off x="5210093" y="1541952"/>
            <a:ext cx="1244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+mj-lt"/>
                <a:cs typeface="Times New Roman" panose="02020603050405020304" pitchFamily="18" charset="0"/>
              </a:rPr>
              <a:t>Warehouse</a:t>
            </a:r>
            <a:endParaRPr lang="en-US">
              <a:latin typeface="+mj-lt"/>
            </a:endParaRPr>
          </a:p>
        </p:txBody>
      </p:sp>
      <p:pic>
        <p:nvPicPr>
          <p:cNvPr id="37" name="Graphic 36" descr="Barn with solid fill">
            <a:extLst>
              <a:ext uri="{FF2B5EF4-FFF2-40B4-BE49-F238E27FC236}">
                <a16:creationId xmlns:a16="http://schemas.microsoft.com/office/drawing/2014/main" id="{6D48B01A-25BA-B5EF-BB5A-FD1EF39CE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2731" y="3171592"/>
            <a:ext cx="514816" cy="514816"/>
          </a:xfrm>
          <a:prstGeom prst="rect">
            <a:avLst/>
          </a:prstGeom>
        </p:spPr>
      </p:pic>
      <p:pic>
        <p:nvPicPr>
          <p:cNvPr id="40" name="Graphic 39" descr="Barn with solid fill">
            <a:extLst>
              <a:ext uri="{FF2B5EF4-FFF2-40B4-BE49-F238E27FC236}">
                <a16:creationId xmlns:a16="http://schemas.microsoft.com/office/drawing/2014/main" id="{673BF979-F367-7A71-905C-AD3A14860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11573" y="2422557"/>
            <a:ext cx="514816" cy="514816"/>
          </a:xfrm>
          <a:prstGeom prst="rect">
            <a:avLst/>
          </a:prstGeom>
        </p:spPr>
      </p:pic>
      <p:pic>
        <p:nvPicPr>
          <p:cNvPr id="44" name="Graphic 43" descr="Barn with solid fill">
            <a:extLst>
              <a:ext uri="{FF2B5EF4-FFF2-40B4-BE49-F238E27FC236}">
                <a16:creationId xmlns:a16="http://schemas.microsoft.com/office/drawing/2014/main" id="{FCBBCDD3-889B-BC8B-1B21-E6EEFDFB8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04298" y="3995582"/>
            <a:ext cx="514816" cy="514816"/>
          </a:xfrm>
          <a:prstGeom prst="rect">
            <a:avLst/>
          </a:prstGeom>
        </p:spPr>
      </p:pic>
      <p:pic>
        <p:nvPicPr>
          <p:cNvPr id="58" name="Graphic 57" descr="Barn with solid fill">
            <a:extLst>
              <a:ext uri="{FF2B5EF4-FFF2-40B4-BE49-F238E27FC236}">
                <a16:creationId xmlns:a16="http://schemas.microsoft.com/office/drawing/2014/main" id="{00AB09C5-FFFE-E3F8-E601-D730E5A1F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0989" y="4748391"/>
            <a:ext cx="514816" cy="514816"/>
          </a:xfrm>
          <a:prstGeom prst="rect">
            <a:avLst/>
          </a:prstGeom>
        </p:spPr>
      </p:pic>
      <p:pic>
        <p:nvPicPr>
          <p:cNvPr id="59" name="Graphic 58" descr="Barn with solid fill">
            <a:extLst>
              <a:ext uri="{FF2B5EF4-FFF2-40B4-BE49-F238E27FC236}">
                <a16:creationId xmlns:a16="http://schemas.microsoft.com/office/drawing/2014/main" id="{FFE26296-54A7-14F0-2879-F4D09F763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0749" y="5943869"/>
            <a:ext cx="514816" cy="514816"/>
          </a:xfrm>
          <a:prstGeom prst="rect">
            <a:avLst/>
          </a:prstGeom>
        </p:spPr>
      </p:pic>
      <p:pic>
        <p:nvPicPr>
          <p:cNvPr id="60" name="Graphic 59" descr="Barn with solid fill">
            <a:extLst>
              <a:ext uri="{FF2B5EF4-FFF2-40B4-BE49-F238E27FC236}">
                <a16:creationId xmlns:a16="http://schemas.microsoft.com/office/drawing/2014/main" id="{8523649D-B827-DE93-43D9-C52A5A30C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1122" y="5686461"/>
            <a:ext cx="514816" cy="514816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2E1E1FDC-EF04-D95F-5A3B-37F5602DD614}"/>
              </a:ext>
            </a:extLst>
          </p:cNvPr>
          <p:cNvSpPr txBox="1"/>
          <p:nvPr/>
        </p:nvSpPr>
        <p:spPr bwMode="auto">
          <a:xfrm>
            <a:off x="1928397" y="2541465"/>
            <a:ext cx="48317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s-CO" sz="1200" b="1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489DD83-4689-358D-08C0-565E57F8852B}"/>
              </a:ext>
            </a:extLst>
          </p:cNvPr>
          <p:cNvSpPr txBox="1"/>
          <p:nvPr/>
        </p:nvSpPr>
        <p:spPr bwMode="auto">
          <a:xfrm>
            <a:off x="103997" y="3304992"/>
            <a:ext cx="48317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s-CO" sz="1200" b="1"/>
              <a:t>2</a:t>
            </a:r>
            <a:endParaRPr lang="es-CO" sz="1200" b="1">
              <a:solidFill>
                <a:schemeClr val="tx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DA4E176-EBC6-61DE-DBCC-8DD881BC4D0F}"/>
              </a:ext>
            </a:extLst>
          </p:cNvPr>
          <p:cNvSpPr txBox="1"/>
          <p:nvPr/>
        </p:nvSpPr>
        <p:spPr bwMode="auto">
          <a:xfrm>
            <a:off x="2821122" y="4156157"/>
            <a:ext cx="48317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s-CO" sz="1200" b="1"/>
              <a:t>3</a:t>
            </a:r>
            <a:endParaRPr lang="es-CO" sz="1200" b="1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00728C6-B937-DED1-1810-3B8AC5D49ECB}"/>
              </a:ext>
            </a:extLst>
          </p:cNvPr>
          <p:cNvSpPr txBox="1"/>
          <p:nvPr/>
        </p:nvSpPr>
        <p:spPr bwMode="auto">
          <a:xfrm>
            <a:off x="1187813" y="4867299"/>
            <a:ext cx="48317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s-CO" sz="1200" b="1">
                <a:solidFill>
                  <a:schemeClr val="tx1"/>
                </a:solidFill>
              </a:rPr>
              <a:t>4</a:t>
            </a:r>
          </a:p>
        </p:txBody>
      </p:sp>
      <p:pic>
        <p:nvPicPr>
          <p:cNvPr id="71" name="Graphic 70" descr="Home with solid fill">
            <a:extLst>
              <a:ext uri="{FF2B5EF4-FFF2-40B4-BE49-F238E27FC236}">
                <a16:creationId xmlns:a16="http://schemas.microsoft.com/office/drawing/2014/main" id="{7D517415-88EB-7B77-46B0-D03155C4C9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24332" y="2541465"/>
            <a:ext cx="514816" cy="514816"/>
          </a:xfrm>
          <a:prstGeom prst="rect">
            <a:avLst/>
          </a:prstGeom>
        </p:spPr>
      </p:pic>
      <p:pic>
        <p:nvPicPr>
          <p:cNvPr id="72" name="Graphic 71" descr="Home with solid fill">
            <a:extLst>
              <a:ext uri="{FF2B5EF4-FFF2-40B4-BE49-F238E27FC236}">
                <a16:creationId xmlns:a16="http://schemas.microsoft.com/office/drawing/2014/main" id="{BF864F83-0AFB-CAA1-35F6-FC2C3E7CC1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07846" y="2845630"/>
            <a:ext cx="514816" cy="514816"/>
          </a:xfrm>
          <a:prstGeom prst="rect">
            <a:avLst/>
          </a:prstGeom>
        </p:spPr>
      </p:pic>
      <p:pic>
        <p:nvPicPr>
          <p:cNvPr id="73" name="Graphic 72" descr="Home with solid fill">
            <a:extLst>
              <a:ext uri="{FF2B5EF4-FFF2-40B4-BE49-F238E27FC236}">
                <a16:creationId xmlns:a16="http://schemas.microsoft.com/office/drawing/2014/main" id="{8E10B76C-B30A-F25A-C0D8-7399B58A9A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99098" y="3391985"/>
            <a:ext cx="514816" cy="514816"/>
          </a:xfrm>
          <a:prstGeom prst="rect">
            <a:avLst/>
          </a:prstGeom>
        </p:spPr>
      </p:pic>
      <p:pic>
        <p:nvPicPr>
          <p:cNvPr id="74" name="Graphic 73" descr="Home with solid fill">
            <a:extLst>
              <a:ext uri="{FF2B5EF4-FFF2-40B4-BE49-F238E27FC236}">
                <a16:creationId xmlns:a16="http://schemas.microsoft.com/office/drawing/2014/main" id="{E21CA9B0-6ED0-01B2-D2AE-8C5CDC076C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80427" y="3738174"/>
            <a:ext cx="514816" cy="514816"/>
          </a:xfrm>
          <a:prstGeom prst="rect">
            <a:avLst/>
          </a:prstGeom>
        </p:spPr>
      </p:pic>
      <p:pic>
        <p:nvPicPr>
          <p:cNvPr id="75" name="Graphic 74" descr="Home with solid fill">
            <a:extLst>
              <a:ext uri="{FF2B5EF4-FFF2-40B4-BE49-F238E27FC236}">
                <a16:creationId xmlns:a16="http://schemas.microsoft.com/office/drawing/2014/main" id="{2E6CAECD-24F1-02C6-EF2A-6717039A23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3019" y="2162571"/>
            <a:ext cx="514816" cy="514816"/>
          </a:xfrm>
          <a:prstGeom prst="rect">
            <a:avLst/>
          </a:prstGeom>
        </p:spPr>
      </p:pic>
      <p:pic>
        <p:nvPicPr>
          <p:cNvPr id="76" name="Graphic 75" descr="Warehouse with solid fill">
            <a:extLst>
              <a:ext uri="{FF2B5EF4-FFF2-40B4-BE49-F238E27FC236}">
                <a16:creationId xmlns:a16="http://schemas.microsoft.com/office/drawing/2014/main" id="{34DBCAA5-567D-CB39-51D7-8E6B8485BD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52088" y="3078157"/>
            <a:ext cx="1171809" cy="1171809"/>
          </a:xfrm>
          <a:prstGeom prst="rect">
            <a:avLst/>
          </a:prstGeom>
        </p:spPr>
      </p:pic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DE8AD19C-B5FC-BF48-F691-985646494BEE}"/>
              </a:ext>
            </a:extLst>
          </p:cNvPr>
          <p:cNvSpPr/>
          <p:nvPr/>
        </p:nvSpPr>
        <p:spPr>
          <a:xfrm>
            <a:off x="6937714" y="4556055"/>
            <a:ext cx="4929165" cy="2144863"/>
          </a:xfrm>
          <a:prstGeom prst="roundRect">
            <a:avLst/>
          </a:prstGeom>
          <a:noFill/>
          <a:ln>
            <a:solidFill>
              <a:srgbClr val="7AB1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25C9EF8-759D-3BFB-6C62-96863A54FD4A}"/>
              </a:ext>
            </a:extLst>
          </p:cNvPr>
          <p:cNvSpPr txBox="1"/>
          <p:nvPr/>
        </p:nvSpPr>
        <p:spPr bwMode="auto">
          <a:xfrm>
            <a:off x="7073138" y="4889822"/>
            <a:ext cx="4651502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s-CO" err="1">
                <a:solidFill>
                  <a:schemeClr val="tx1"/>
                </a:solidFill>
              </a:rPr>
              <a:t>Unknown</a:t>
            </a:r>
            <a:r>
              <a:rPr lang="es-CO">
                <a:solidFill>
                  <a:schemeClr val="tx1"/>
                </a:solidFill>
              </a:rPr>
              <a:t> </a:t>
            </a:r>
            <a:r>
              <a:rPr lang="es-CO" err="1">
                <a:solidFill>
                  <a:schemeClr val="tx1"/>
                </a:solidFill>
              </a:rPr>
              <a:t>customers</a:t>
            </a:r>
            <a:r>
              <a:rPr lang="es-CO">
                <a:solidFill>
                  <a:schemeClr val="tx1"/>
                </a:solidFill>
              </a:rPr>
              <a:t> </a:t>
            </a:r>
            <a:r>
              <a:rPr lang="es-CO" err="1">
                <a:solidFill>
                  <a:schemeClr val="tx1"/>
                </a:solidFill>
              </a:rPr>
              <a:t>demand</a:t>
            </a:r>
            <a:r>
              <a:rPr lang="es-CO">
                <a:solidFill>
                  <a:schemeClr val="tx1"/>
                </a:solidFill>
              </a:rPr>
              <a:t> and </a:t>
            </a:r>
            <a:r>
              <a:rPr lang="es-CO" err="1">
                <a:solidFill>
                  <a:schemeClr val="tx1"/>
                </a:solidFill>
              </a:rPr>
              <a:t>farmers</a:t>
            </a:r>
            <a:r>
              <a:rPr lang="es-CO">
                <a:solidFill>
                  <a:schemeClr val="tx1"/>
                </a:solidFill>
              </a:rPr>
              <a:t> </a:t>
            </a:r>
            <a:r>
              <a:rPr lang="es-CO" err="1">
                <a:solidFill>
                  <a:schemeClr val="tx1"/>
                </a:solidFill>
              </a:rPr>
              <a:t>supply</a:t>
            </a:r>
            <a:r>
              <a:rPr lang="es-CO">
                <a:solidFill>
                  <a:schemeClr val="tx1"/>
                </a:solidFill>
              </a:rPr>
              <a:t> </a:t>
            </a:r>
            <a:r>
              <a:rPr lang="es-CO" err="1">
                <a:solidFill>
                  <a:schemeClr val="tx1"/>
                </a:solidFill>
              </a:rPr>
              <a:t>for</a:t>
            </a:r>
            <a:r>
              <a:rPr lang="es-CO">
                <a:solidFill>
                  <a:schemeClr val="tx1"/>
                </a:solidFill>
              </a:rPr>
              <a:t> </a:t>
            </a:r>
            <a:r>
              <a:rPr lang="es-CO" err="1">
                <a:solidFill>
                  <a:schemeClr val="tx1"/>
                </a:solidFill>
              </a:rPr>
              <a:t>each</a:t>
            </a:r>
            <a:r>
              <a:rPr lang="es-CO">
                <a:solidFill>
                  <a:schemeClr val="tx1"/>
                </a:solidFill>
              </a:rPr>
              <a:t> </a:t>
            </a:r>
            <a:r>
              <a:rPr lang="es-CO" err="1">
                <a:solidFill>
                  <a:schemeClr val="tx1"/>
                </a:solidFill>
              </a:rPr>
              <a:t>product</a:t>
            </a:r>
            <a:r>
              <a:rPr lang="es-CO">
                <a:solidFill>
                  <a:schemeClr val="tx1"/>
                </a:solidFill>
              </a:rPr>
              <a:t>.</a:t>
            </a:r>
          </a:p>
          <a:p>
            <a:pPr marL="285750" indent="-285750">
              <a:buClr>
                <a:srgbClr val="7AB165"/>
              </a:buClr>
              <a:buFont typeface="Wingdings" panose="05000000000000000000" pitchFamily="2" charset="2"/>
              <a:buChar char="§"/>
            </a:pPr>
            <a:endParaRPr lang="es-CO">
              <a:solidFill>
                <a:schemeClr val="tx1"/>
              </a:solidFill>
            </a:endParaRPr>
          </a:p>
          <a:p>
            <a:pPr marL="285750" indent="-285750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s-CO" err="1"/>
              <a:t>Known</a:t>
            </a:r>
            <a:r>
              <a:rPr lang="es-CO"/>
              <a:t> </a:t>
            </a:r>
            <a:r>
              <a:rPr lang="es-CO" err="1"/>
              <a:t>product</a:t>
            </a:r>
            <a:r>
              <a:rPr lang="es-CO"/>
              <a:t> </a:t>
            </a:r>
            <a:r>
              <a:rPr lang="es-CO" err="1"/>
              <a:t>prices</a:t>
            </a:r>
            <a:r>
              <a:rPr lang="es-CO"/>
              <a:t>, </a:t>
            </a:r>
            <a:r>
              <a:rPr lang="es-CO" err="1"/>
              <a:t>availability</a:t>
            </a:r>
            <a:r>
              <a:rPr lang="es-CO"/>
              <a:t> and </a:t>
            </a:r>
            <a:r>
              <a:rPr lang="es-CO" err="1"/>
              <a:t>perishability</a:t>
            </a:r>
            <a:r>
              <a:rPr lang="es-CO"/>
              <a:t>.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F85E704-E080-AE3C-2C0E-F766C112D62B}"/>
              </a:ext>
            </a:extLst>
          </p:cNvPr>
          <p:cNvSpPr txBox="1"/>
          <p:nvPr/>
        </p:nvSpPr>
        <p:spPr bwMode="auto">
          <a:xfrm>
            <a:off x="2411573" y="5990535"/>
            <a:ext cx="48317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s-CO" sz="1200" b="1"/>
              <a:t>5</a:t>
            </a:r>
            <a:endParaRPr lang="es-CO" sz="1200" b="1">
              <a:solidFill>
                <a:schemeClr val="tx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95A3DAA-0A65-ADCF-EC0C-BE485E335D77}"/>
              </a:ext>
            </a:extLst>
          </p:cNvPr>
          <p:cNvSpPr txBox="1"/>
          <p:nvPr/>
        </p:nvSpPr>
        <p:spPr bwMode="auto">
          <a:xfrm>
            <a:off x="641792" y="6305495"/>
            <a:ext cx="48317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s-CO" sz="1200" b="1"/>
              <a:t>6</a:t>
            </a:r>
            <a:endParaRPr lang="es-CO" sz="1200" b="1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CDDE9A-B072-D518-2D34-F6B35C7EB02A}"/>
              </a:ext>
            </a:extLst>
          </p:cNvPr>
          <p:cNvSpPr txBox="1"/>
          <p:nvPr/>
        </p:nvSpPr>
        <p:spPr bwMode="auto">
          <a:xfrm>
            <a:off x="11808372" y="6420891"/>
            <a:ext cx="3075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/>
              <a:t>3</a:t>
            </a:r>
            <a:endParaRPr lang="en-US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860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869D239-4CE4-CCE7-E66D-A1D18B53C73B}"/>
              </a:ext>
            </a:extLst>
          </p:cNvPr>
          <p:cNvSpPr/>
          <p:nvPr/>
        </p:nvSpPr>
        <p:spPr>
          <a:xfrm>
            <a:off x="6937714" y="4556055"/>
            <a:ext cx="4929165" cy="2144863"/>
          </a:xfrm>
          <a:prstGeom prst="roundRect">
            <a:avLst/>
          </a:prstGeom>
          <a:noFill/>
          <a:ln>
            <a:solidFill>
              <a:srgbClr val="7AB1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Título 2">
            <a:extLst>
              <a:ext uri="{FF2B5EF4-FFF2-40B4-BE49-F238E27FC236}">
                <a16:creationId xmlns:a16="http://schemas.microsoft.com/office/drawing/2014/main" id="{FB90EF5A-C97B-44D5-EB4F-9431D98C44A8}"/>
              </a:ext>
            </a:extLst>
          </p:cNvPr>
          <p:cNvSpPr txBox="1">
            <a:spLocks/>
          </p:cNvSpPr>
          <p:nvPr/>
        </p:nvSpPr>
        <p:spPr>
          <a:xfrm>
            <a:off x="345585" y="157082"/>
            <a:ext cx="5856962" cy="55000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3200"/>
              <a:t>Problem Definition</a:t>
            </a:r>
          </a:p>
        </p:txBody>
      </p:sp>
      <p:sp>
        <p:nvSpPr>
          <p:cNvPr id="54" name="Rectángulo 23">
            <a:extLst>
              <a:ext uri="{FF2B5EF4-FFF2-40B4-BE49-F238E27FC236}">
                <a16:creationId xmlns:a16="http://schemas.microsoft.com/office/drawing/2014/main" id="{2E3D619F-0065-6929-77C7-916B98A7C571}"/>
              </a:ext>
            </a:extLst>
          </p:cNvPr>
          <p:cNvSpPr/>
          <p:nvPr/>
        </p:nvSpPr>
        <p:spPr>
          <a:xfrm>
            <a:off x="8637869" y="1541952"/>
            <a:ext cx="1229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+mj-lt"/>
                <a:cs typeface="Times New Roman" panose="02020603050405020304" pitchFamily="18" charset="0"/>
              </a:rPr>
              <a:t>Customers </a:t>
            </a:r>
            <a:endParaRPr lang="en-US">
              <a:latin typeface="+mj-lt"/>
            </a:endParaRPr>
          </a:p>
        </p:txBody>
      </p:sp>
      <p:sp>
        <p:nvSpPr>
          <p:cNvPr id="55" name="Rectángulo 21">
            <a:extLst>
              <a:ext uri="{FF2B5EF4-FFF2-40B4-BE49-F238E27FC236}">
                <a16:creationId xmlns:a16="http://schemas.microsoft.com/office/drawing/2014/main" id="{95C18DF4-1305-82EC-6336-22A8CF63166F}"/>
              </a:ext>
            </a:extLst>
          </p:cNvPr>
          <p:cNvSpPr/>
          <p:nvPr/>
        </p:nvSpPr>
        <p:spPr>
          <a:xfrm>
            <a:off x="1127547" y="1544826"/>
            <a:ext cx="1950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+mj-lt"/>
                <a:cs typeface="Times New Roman" panose="02020603050405020304" pitchFamily="18" charset="0"/>
              </a:rPr>
              <a:t>Suppliers - Farmers</a:t>
            </a:r>
            <a:endParaRPr lang="en-US">
              <a:latin typeface="+mj-lt"/>
            </a:endParaRPr>
          </a:p>
        </p:txBody>
      </p:sp>
      <p:sp>
        <p:nvSpPr>
          <p:cNvPr id="56" name="Rectángulo 22">
            <a:extLst>
              <a:ext uri="{FF2B5EF4-FFF2-40B4-BE49-F238E27FC236}">
                <a16:creationId xmlns:a16="http://schemas.microsoft.com/office/drawing/2014/main" id="{DD90939B-21A8-626F-54FA-3BDD50ED8EC8}"/>
              </a:ext>
            </a:extLst>
          </p:cNvPr>
          <p:cNvSpPr/>
          <p:nvPr/>
        </p:nvSpPr>
        <p:spPr>
          <a:xfrm>
            <a:off x="5210093" y="1541952"/>
            <a:ext cx="1244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+mj-lt"/>
                <a:cs typeface="Times New Roman" panose="02020603050405020304" pitchFamily="18" charset="0"/>
              </a:rPr>
              <a:t>Warehouse</a:t>
            </a:r>
            <a:endParaRPr lang="en-US">
              <a:latin typeface="+mj-lt"/>
            </a:endParaRPr>
          </a:p>
        </p:txBody>
      </p:sp>
      <p:pic>
        <p:nvPicPr>
          <p:cNvPr id="3" name="Graphic 2" descr="Barn with solid fill">
            <a:extLst>
              <a:ext uri="{FF2B5EF4-FFF2-40B4-BE49-F238E27FC236}">
                <a16:creationId xmlns:a16="http://schemas.microsoft.com/office/drawing/2014/main" id="{FF42F98E-6A0E-6409-11E5-E579BA0E1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2731" y="3171592"/>
            <a:ext cx="514816" cy="514816"/>
          </a:xfrm>
          <a:prstGeom prst="rect">
            <a:avLst/>
          </a:prstGeom>
        </p:spPr>
      </p:pic>
      <p:pic>
        <p:nvPicPr>
          <p:cNvPr id="4" name="Graphic 3" descr="Barn with solid fill">
            <a:extLst>
              <a:ext uri="{FF2B5EF4-FFF2-40B4-BE49-F238E27FC236}">
                <a16:creationId xmlns:a16="http://schemas.microsoft.com/office/drawing/2014/main" id="{E8BD9DFB-D57F-B107-00F6-68399D50C0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11573" y="2422557"/>
            <a:ext cx="514816" cy="514816"/>
          </a:xfrm>
          <a:prstGeom prst="rect">
            <a:avLst/>
          </a:prstGeom>
        </p:spPr>
      </p:pic>
      <p:pic>
        <p:nvPicPr>
          <p:cNvPr id="5" name="Graphic 4" descr="Barn with solid fill">
            <a:extLst>
              <a:ext uri="{FF2B5EF4-FFF2-40B4-BE49-F238E27FC236}">
                <a16:creationId xmlns:a16="http://schemas.microsoft.com/office/drawing/2014/main" id="{C09BD3B6-A01D-778A-7998-D840D73FA3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04298" y="3995582"/>
            <a:ext cx="514816" cy="514816"/>
          </a:xfrm>
          <a:prstGeom prst="rect">
            <a:avLst/>
          </a:prstGeom>
        </p:spPr>
      </p:pic>
      <p:pic>
        <p:nvPicPr>
          <p:cNvPr id="6" name="Graphic 5" descr="Barn with solid fill">
            <a:extLst>
              <a:ext uri="{FF2B5EF4-FFF2-40B4-BE49-F238E27FC236}">
                <a16:creationId xmlns:a16="http://schemas.microsoft.com/office/drawing/2014/main" id="{1B0DD2F5-5DD1-2677-5F7A-4B6F68E1E1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70989" y="4748391"/>
            <a:ext cx="514816" cy="514816"/>
          </a:xfrm>
          <a:prstGeom prst="rect">
            <a:avLst/>
          </a:prstGeom>
        </p:spPr>
      </p:pic>
      <p:pic>
        <p:nvPicPr>
          <p:cNvPr id="9" name="Graphic 8" descr="Warehouse with solid fill">
            <a:extLst>
              <a:ext uri="{FF2B5EF4-FFF2-40B4-BE49-F238E27FC236}">
                <a16:creationId xmlns:a16="http://schemas.microsoft.com/office/drawing/2014/main" id="{78F281D5-03BF-7B18-E1A9-996E8E3666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52088" y="3078157"/>
            <a:ext cx="1171809" cy="1171809"/>
          </a:xfrm>
          <a:prstGeom prst="rect">
            <a:avLst/>
          </a:prstGeom>
        </p:spPr>
      </p:pic>
      <p:pic>
        <p:nvPicPr>
          <p:cNvPr id="10" name="Graphic 9" descr="Barn with solid fill">
            <a:extLst>
              <a:ext uri="{FF2B5EF4-FFF2-40B4-BE49-F238E27FC236}">
                <a16:creationId xmlns:a16="http://schemas.microsoft.com/office/drawing/2014/main" id="{F740912D-F532-C7CD-C099-732B86A28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0749" y="5943869"/>
            <a:ext cx="514816" cy="514816"/>
          </a:xfrm>
          <a:prstGeom prst="rect">
            <a:avLst/>
          </a:prstGeom>
        </p:spPr>
      </p:pic>
      <p:pic>
        <p:nvPicPr>
          <p:cNvPr id="11" name="Graphic 10" descr="Barn with solid fill">
            <a:extLst>
              <a:ext uri="{FF2B5EF4-FFF2-40B4-BE49-F238E27FC236}">
                <a16:creationId xmlns:a16="http://schemas.microsoft.com/office/drawing/2014/main" id="{9553330A-BB71-33B0-77D2-1C97B4DBD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1122" y="5686461"/>
            <a:ext cx="514816" cy="5148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BC48FA-9AB8-1EF3-BF8B-C8548839675E}"/>
              </a:ext>
            </a:extLst>
          </p:cNvPr>
          <p:cNvSpPr txBox="1"/>
          <p:nvPr/>
        </p:nvSpPr>
        <p:spPr bwMode="auto">
          <a:xfrm>
            <a:off x="1928397" y="2541465"/>
            <a:ext cx="48317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s-CO" sz="1200" b="1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298D30-4B31-4700-0803-01874C7C6935}"/>
              </a:ext>
            </a:extLst>
          </p:cNvPr>
          <p:cNvSpPr txBox="1"/>
          <p:nvPr/>
        </p:nvSpPr>
        <p:spPr bwMode="auto">
          <a:xfrm>
            <a:off x="103997" y="3304992"/>
            <a:ext cx="48317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s-CO" sz="1200" b="1"/>
              <a:t>2</a:t>
            </a:r>
            <a:endParaRPr lang="es-CO" sz="1200" b="1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A41C2D-6616-5075-F1B1-D0761179C6E8}"/>
              </a:ext>
            </a:extLst>
          </p:cNvPr>
          <p:cNvSpPr txBox="1"/>
          <p:nvPr/>
        </p:nvSpPr>
        <p:spPr bwMode="auto">
          <a:xfrm>
            <a:off x="2821122" y="4156157"/>
            <a:ext cx="48317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s-CO" sz="1200" b="1"/>
              <a:t>3</a:t>
            </a:r>
            <a:endParaRPr lang="es-CO" sz="1200" b="1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FC0CDC-C1E6-BCAC-05DF-27B1183D0CBE}"/>
              </a:ext>
            </a:extLst>
          </p:cNvPr>
          <p:cNvSpPr txBox="1"/>
          <p:nvPr/>
        </p:nvSpPr>
        <p:spPr bwMode="auto">
          <a:xfrm>
            <a:off x="1187813" y="4867299"/>
            <a:ext cx="48317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s-CO" sz="1200" b="1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2C29E6-B37B-8624-F598-DD88B68C2618}"/>
              </a:ext>
            </a:extLst>
          </p:cNvPr>
          <p:cNvSpPr txBox="1"/>
          <p:nvPr/>
        </p:nvSpPr>
        <p:spPr bwMode="auto">
          <a:xfrm>
            <a:off x="6937713" y="5292553"/>
            <a:ext cx="492916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s-CO" err="1">
                <a:solidFill>
                  <a:schemeClr val="tx1"/>
                </a:solidFill>
              </a:rPr>
              <a:t>How</a:t>
            </a:r>
            <a:r>
              <a:rPr lang="es-CO">
                <a:solidFill>
                  <a:schemeClr val="tx1"/>
                </a:solidFill>
              </a:rPr>
              <a:t> </a:t>
            </a:r>
            <a:r>
              <a:rPr lang="es-CO" err="1">
                <a:solidFill>
                  <a:schemeClr val="tx1"/>
                </a:solidFill>
              </a:rPr>
              <a:t>much</a:t>
            </a:r>
            <a:r>
              <a:rPr lang="es-CO">
                <a:solidFill>
                  <a:schemeClr val="tx1"/>
                </a:solidFill>
              </a:rPr>
              <a:t> </a:t>
            </a:r>
            <a:r>
              <a:rPr lang="es-CO" err="1">
                <a:solidFill>
                  <a:schemeClr val="tx1"/>
                </a:solidFill>
              </a:rPr>
              <a:t>to</a:t>
            </a:r>
            <a:r>
              <a:rPr lang="es-CO">
                <a:solidFill>
                  <a:schemeClr val="tx1"/>
                </a:solidFill>
              </a:rPr>
              <a:t> </a:t>
            </a:r>
            <a:r>
              <a:rPr lang="es-CO" err="1">
                <a:solidFill>
                  <a:schemeClr val="tx1"/>
                </a:solidFill>
              </a:rPr>
              <a:t>buy</a:t>
            </a:r>
            <a:r>
              <a:rPr lang="es-CO">
                <a:solidFill>
                  <a:schemeClr val="tx1"/>
                </a:solidFill>
              </a:rPr>
              <a:t> </a:t>
            </a:r>
            <a:r>
              <a:rPr lang="es-CO" err="1">
                <a:solidFill>
                  <a:schemeClr val="tx1"/>
                </a:solidFill>
              </a:rPr>
              <a:t>of</a:t>
            </a:r>
            <a:r>
              <a:rPr lang="es-CO">
                <a:solidFill>
                  <a:schemeClr val="tx1"/>
                </a:solidFill>
              </a:rPr>
              <a:t> </a:t>
            </a:r>
            <a:r>
              <a:rPr lang="es-CO" err="1">
                <a:solidFill>
                  <a:schemeClr val="tx1"/>
                </a:solidFill>
              </a:rPr>
              <a:t>each</a:t>
            </a:r>
            <a:r>
              <a:rPr lang="es-CO">
                <a:solidFill>
                  <a:schemeClr val="tx1"/>
                </a:solidFill>
              </a:rPr>
              <a:t> </a:t>
            </a:r>
            <a:r>
              <a:rPr lang="es-CO" err="1">
                <a:solidFill>
                  <a:schemeClr val="tx1"/>
                </a:solidFill>
              </a:rPr>
              <a:t>product</a:t>
            </a:r>
            <a:r>
              <a:rPr lang="es-CO">
                <a:solidFill>
                  <a:schemeClr val="tx1"/>
                </a:solidFill>
              </a:rPr>
              <a:t> and </a:t>
            </a:r>
            <a:r>
              <a:rPr lang="es-CO" err="1">
                <a:solidFill>
                  <a:schemeClr val="tx1"/>
                </a:solidFill>
              </a:rPr>
              <a:t>which</a:t>
            </a:r>
            <a:r>
              <a:rPr lang="es-CO">
                <a:solidFill>
                  <a:schemeClr val="tx1"/>
                </a:solidFill>
              </a:rPr>
              <a:t> </a:t>
            </a:r>
            <a:r>
              <a:rPr lang="es-CO" err="1">
                <a:solidFill>
                  <a:schemeClr val="tx1"/>
                </a:solidFill>
              </a:rPr>
              <a:t>suppliers</a:t>
            </a:r>
            <a:r>
              <a:rPr lang="es-CO">
                <a:solidFill>
                  <a:schemeClr val="tx1"/>
                </a:solidFill>
              </a:rPr>
              <a:t> </a:t>
            </a:r>
            <a:r>
              <a:rPr lang="es-CO" err="1">
                <a:solidFill>
                  <a:schemeClr val="tx1"/>
                </a:solidFill>
              </a:rPr>
              <a:t>to</a:t>
            </a:r>
            <a:r>
              <a:rPr lang="es-CO">
                <a:solidFill>
                  <a:schemeClr val="tx1"/>
                </a:solidFill>
              </a:rPr>
              <a:t> </a:t>
            </a:r>
            <a:r>
              <a:rPr lang="es-CO" err="1">
                <a:solidFill>
                  <a:schemeClr val="tx1"/>
                </a:solidFill>
              </a:rPr>
              <a:t>buy</a:t>
            </a:r>
            <a:r>
              <a:rPr lang="es-CO">
                <a:solidFill>
                  <a:schemeClr val="tx1"/>
                </a:solidFill>
              </a:rPr>
              <a:t> </a:t>
            </a:r>
            <a:r>
              <a:rPr lang="es-CO" err="1">
                <a:solidFill>
                  <a:schemeClr val="tx1"/>
                </a:solidFill>
              </a:rPr>
              <a:t>from</a:t>
            </a:r>
            <a:r>
              <a:rPr lang="es-CO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0D1C468-7B56-7DD9-ADAA-F6C7E43161A0}"/>
              </a:ext>
            </a:extLst>
          </p:cNvPr>
          <p:cNvSpPr/>
          <p:nvPr/>
        </p:nvSpPr>
        <p:spPr>
          <a:xfrm>
            <a:off x="6937714" y="4556055"/>
            <a:ext cx="4929165" cy="552665"/>
          </a:xfrm>
          <a:prstGeom prst="roundRect">
            <a:avLst/>
          </a:prstGeom>
          <a:solidFill>
            <a:srgbClr val="7AB165"/>
          </a:solidFill>
          <a:ln>
            <a:solidFill>
              <a:srgbClr val="7AB1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err="1"/>
              <a:t>Decisions</a:t>
            </a:r>
            <a:r>
              <a:rPr lang="es-CO" b="1"/>
              <a:t> </a:t>
            </a:r>
            <a:r>
              <a:rPr lang="es-CO" b="1" err="1"/>
              <a:t>to</a:t>
            </a:r>
            <a:r>
              <a:rPr lang="es-CO" b="1"/>
              <a:t> </a:t>
            </a:r>
            <a:r>
              <a:rPr lang="es-CO" b="1" err="1"/>
              <a:t>make</a:t>
            </a:r>
            <a:r>
              <a:rPr lang="es-CO" b="1"/>
              <a:t> </a:t>
            </a:r>
            <a:r>
              <a:rPr lang="es-CO" b="1" err="1"/>
              <a:t>each</a:t>
            </a:r>
            <a:r>
              <a:rPr lang="es-CO" b="1"/>
              <a:t> </a:t>
            </a:r>
            <a:r>
              <a:rPr lang="es-CO" b="1" err="1"/>
              <a:t>day</a:t>
            </a:r>
            <a:endParaRPr lang="es-CO" b="1"/>
          </a:p>
        </p:txBody>
      </p:sp>
      <p:pic>
        <p:nvPicPr>
          <p:cNvPr id="26" name="Graphic 25" descr="Home with solid fill">
            <a:extLst>
              <a:ext uri="{FF2B5EF4-FFF2-40B4-BE49-F238E27FC236}">
                <a16:creationId xmlns:a16="http://schemas.microsoft.com/office/drawing/2014/main" id="{2C20834D-5FA9-94A7-A02B-5B80E12E29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24332" y="2541465"/>
            <a:ext cx="514816" cy="514816"/>
          </a:xfrm>
          <a:prstGeom prst="rect">
            <a:avLst/>
          </a:prstGeom>
        </p:spPr>
      </p:pic>
      <p:pic>
        <p:nvPicPr>
          <p:cNvPr id="27" name="Graphic 26" descr="Home with solid fill">
            <a:extLst>
              <a:ext uri="{FF2B5EF4-FFF2-40B4-BE49-F238E27FC236}">
                <a16:creationId xmlns:a16="http://schemas.microsoft.com/office/drawing/2014/main" id="{81964A0E-2D4F-EB9C-4D56-31277AA04F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07846" y="2845630"/>
            <a:ext cx="514816" cy="514816"/>
          </a:xfrm>
          <a:prstGeom prst="rect">
            <a:avLst/>
          </a:prstGeom>
        </p:spPr>
      </p:pic>
      <p:pic>
        <p:nvPicPr>
          <p:cNvPr id="28" name="Graphic 27" descr="Home with solid fill">
            <a:extLst>
              <a:ext uri="{FF2B5EF4-FFF2-40B4-BE49-F238E27FC236}">
                <a16:creationId xmlns:a16="http://schemas.microsoft.com/office/drawing/2014/main" id="{28175372-C4AD-A41D-571B-0E60D4DC26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9098" y="3391985"/>
            <a:ext cx="514816" cy="514816"/>
          </a:xfrm>
          <a:prstGeom prst="rect">
            <a:avLst/>
          </a:prstGeom>
        </p:spPr>
      </p:pic>
      <p:pic>
        <p:nvPicPr>
          <p:cNvPr id="29" name="Graphic 28" descr="Home with solid fill">
            <a:extLst>
              <a:ext uri="{FF2B5EF4-FFF2-40B4-BE49-F238E27FC236}">
                <a16:creationId xmlns:a16="http://schemas.microsoft.com/office/drawing/2014/main" id="{F38303B1-9A97-3BA9-F96F-3A347E4A4A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0427" y="3738174"/>
            <a:ext cx="514816" cy="514816"/>
          </a:xfrm>
          <a:prstGeom prst="rect">
            <a:avLst/>
          </a:prstGeom>
        </p:spPr>
      </p:pic>
      <p:pic>
        <p:nvPicPr>
          <p:cNvPr id="30" name="Graphic 29" descr="Home with solid fill">
            <a:extLst>
              <a:ext uri="{FF2B5EF4-FFF2-40B4-BE49-F238E27FC236}">
                <a16:creationId xmlns:a16="http://schemas.microsoft.com/office/drawing/2014/main" id="{559A84CF-BC76-DE82-46BF-60F0CAECAF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23019" y="2162571"/>
            <a:ext cx="514816" cy="51481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99CB04E-0EDA-2C2B-AD17-22C5C134B675}"/>
              </a:ext>
            </a:extLst>
          </p:cNvPr>
          <p:cNvSpPr txBox="1"/>
          <p:nvPr/>
        </p:nvSpPr>
        <p:spPr bwMode="auto">
          <a:xfrm>
            <a:off x="2411573" y="5990535"/>
            <a:ext cx="48317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s-CO" sz="1200" b="1"/>
              <a:t>5</a:t>
            </a:r>
            <a:endParaRPr lang="es-CO" sz="1200" b="1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22A0F9-3E8C-8712-FF43-3142168B2879}"/>
              </a:ext>
            </a:extLst>
          </p:cNvPr>
          <p:cNvSpPr txBox="1"/>
          <p:nvPr/>
        </p:nvSpPr>
        <p:spPr bwMode="auto">
          <a:xfrm>
            <a:off x="641792" y="6305495"/>
            <a:ext cx="48317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s-CO" sz="1200" b="1"/>
              <a:t>6</a:t>
            </a:r>
            <a:endParaRPr lang="es-CO" sz="1200" b="1">
              <a:solidFill>
                <a:schemeClr val="tx1"/>
              </a:solidFill>
            </a:endParaRPr>
          </a:p>
        </p:txBody>
      </p:sp>
      <p:pic>
        <p:nvPicPr>
          <p:cNvPr id="33" name="Graphic 32" descr="Grocery bag with solid fill">
            <a:extLst>
              <a:ext uri="{FF2B5EF4-FFF2-40B4-BE49-F238E27FC236}">
                <a16:creationId xmlns:a16="http://schemas.microsoft.com/office/drawing/2014/main" id="{3022FBA9-4591-6E92-3510-63347C5042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381538" y="5976880"/>
            <a:ext cx="332661" cy="332661"/>
          </a:xfrm>
          <a:prstGeom prst="rect">
            <a:avLst/>
          </a:prstGeom>
        </p:spPr>
      </p:pic>
      <p:pic>
        <p:nvPicPr>
          <p:cNvPr id="34" name="Graphic 33" descr="Shopping cart with solid fill">
            <a:extLst>
              <a:ext uri="{FF2B5EF4-FFF2-40B4-BE49-F238E27FC236}">
                <a16:creationId xmlns:a16="http://schemas.microsoft.com/office/drawing/2014/main" id="{98382A2A-D0E8-E899-D2DF-EE7A6CA4BE8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81843" y="6029238"/>
            <a:ext cx="463644" cy="463644"/>
          </a:xfrm>
          <a:prstGeom prst="rect">
            <a:avLst/>
          </a:prstGeom>
        </p:spPr>
      </p:pic>
      <p:pic>
        <p:nvPicPr>
          <p:cNvPr id="36" name="Graphic 35" descr="Grocery bag with solid fill">
            <a:extLst>
              <a:ext uri="{FF2B5EF4-FFF2-40B4-BE49-F238E27FC236}">
                <a16:creationId xmlns:a16="http://schemas.microsoft.com/office/drawing/2014/main" id="{D4C43909-316F-DCBB-9F31-68FCB50829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83072" y="6262649"/>
            <a:ext cx="332661" cy="332661"/>
          </a:xfrm>
          <a:prstGeom prst="rect">
            <a:avLst/>
          </a:prstGeom>
        </p:spPr>
      </p:pic>
      <p:pic>
        <p:nvPicPr>
          <p:cNvPr id="37" name="Graphic 36" descr="Shopping cart with solid fill">
            <a:extLst>
              <a:ext uri="{FF2B5EF4-FFF2-40B4-BE49-F238E27FC236}">
                <a16:creationId xmlns:a16="http://schemas.microsoft.com/office/drawing/2014/main" id="{B99A3F9B-7628-DB25-EB1B-8B52494822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83377" y="6315007"/>
            <a:ext cx="463644" cy="463644"/>
          </a:xfrm>
          <a:prstGeom prst="rect">
            <a:avLst/>
          </a:prstGeom>
        </p:spPr>
      </p:pic>
      <p:pic>
        <p:nvPicPr>
          <p:cNvPr id="38" name="Graphic 37" descr="Grocery bag with solid fill">
            <a:extLst>
              <a:ext uri="{FF2B5EF4-FFF2-40B4-BE49-F238E27FC236}">
                <a16:creationId xmlns:a16="http://schemas.microsoft.com/office/drawing/2014/main" id="{C3003B56-8C4E-96F9-25B8-DEDA855809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71418" y="2849638"/>
            <a:ext cx="332661" cy="332661"/>
          </a:xfrm>
          <a:prstGeom prst="rect">
            <a:avLst/>
          </a:prstGeom>
        </p:spPr>
      </p:pic>
      <p:pic>
        <p:nvPicPr>
          <p:cNvPr id="39" name="Graphic 38" descr="Shopping cart with solid fill">
            <a:extLst>
              <a:ext uri="{FF2B5EF4-FFF2-40B4-BE49-F238E27FC236}">
                <a16:creationId xmlns:a16="http://schemas.microsoft.com/office/drawing/2014/main" id="{609EF3E1-6A51-3F85-8704-512C6E2D09F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71723" y="2901996"/>
            <a:ext cx="463644" cy="4636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7C9363-C0F6-C944-52FB-0516E69E01D5}"/>
              </a:ext>
            </a:extLst>
          </p:cNvPr>
          <p:cNvSpPr txBox="1"/>
          <p:nvPr/>
        </p:nvSpPr>
        <p:spPr bwMode="auto">
          <a:xfrm>
            <a:off x="11808372" y="6420891"/>
            <a:ext cx="3075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/>
              <a:t>3</a:t>
            </a:r>
            <a:endParaRPr lang="en-US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294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869D239-4CE4-CCE7-E66D-A1D18B53C73B}"/>
              </a:ext>
            </a:extLst>
          </p:cNvPr>
          <p:cNvSpPr/>
          <p:nvPr/>
        </p:nvSpPr>
        <p:spPr>
          <a:xfrm>
            <a:off x="6937714" y="4556055"/>
            <a:ext cx="4929165" cy="2144863"/>
          </a:xfrm>
          <a:prstGeom prst="roundRect">
            <a:avLst/>
          </a:prstGeom>
          <a:noFill/>
          <a:ln>
            <a:solidFill>
              <a:srgbClr val="7AB1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Título 2">
            <a:extLst>
              <a:ext uri="{FF2B5EF4-FFF2-40B4-BE49-F238E27FC236}">
                <a16:creationId xmlns:a16="http://schemas.microsoft.com/office/drawing/2014/main" id="{FB90EF5A-C97B-44D5-EB4F-9431D98C44A8}"/>
              </a:ext>
            </a:extLst>
          </p:cNvPr>
          <p:cNvSpPr txBox="1">
            <a:spLocks/>
          </p:cNvSpPr>
          <p:nvPr/>
        </p:nvSpPr>
        <p:spPr>
          <a:xfrm>
            <a:off x="345585" y="157082"/>
            <a:ext cx="5856962" cy="55000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3200"/>
              <a:t>Problem Definition</a:t>
            </a:r>
          </a:p>
        </p:txBody>
      </p:sp>
      <p:sp>
        <p:nvSpPr>
          <p:cNvPr id="54" name="Rectángulo 23">
            <a:extLst>
              <a:ext uri="{FF2B5EF4-FFF2-40B4-BE49-F238E27FC236}">
                <a16:creationId xmlns:a16="http://schemas.microsoft.com/office/drawing/2014/main" id="{2E3D619F-0065-6929-77C7-916B98A7C571}"/>
              </a:ext>
            </a:extLst>
          </p:cNvPr>
          <p:cNvSpPr/>
          <p:nvPr/>
        </p:nvSpPr>
        <p:spPr>
          <a:xfrm>
            <a:off x="8637869" y="1541952"/>
            <a:ext cx="1229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+mj-lt"/>
                <a:cs typeface="Times New Roman" panose="02020603050405020304" pitchFamily="18" charset="0"/>
              </a:rPr>
              <a:t>Customers </a:t>
            </a:r>
            <a:endParaRPr lang="en-US">
              <a:latin typeface="+mj-lt"/>
            </a:endParaRPr>
          </a:p>
        </p:txBody>
      </p:sp>
      <p:sp>
        <p:nvSpPr>
          <p:cNvPr id="55" name="Rectángulo 21">
            <a:extLst>
              <a:ext uri="{FF2B5EF4-FFF2-40B4-BE49-F238E27FC236}">
                <a16:creationId xmlns:a16="http://schemas.microsoft.com/office/drawing/2014/main" id="{95C18DF4-1305-82EC-6336-22A8CF63166F}"/>
              </a:ext>
            </a:extLst>
          </p:cNvPr>
          <p:cNvSpPr/>
          <p:nvPr/>
        </p:nvSpPr>
        <p:spPr>
          <a:xfrm>
            <a:off x="1127547" y="1544826"/>
            <a:ext cx="1950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+mj-lt"/>
                <a:cs typeface="Times New Roman" panose="02020603050405020304" pitchFamily="18" charset="0"/>
              </a:rPr>
              <a:t>Suppliers - Farmers</a:t>
            </a:r>
            <a:endParaRPr lang="en-US">
              <a:latin typeface="+mj-lt"/>
            </a:endParaRPr>
          </a:p>
        </p:txBody>
      </p:sp>
      <p:sp>
        <p:nvSpPr>
          <p:cNvPr id="56" name="Rectángulo 22">
            <a:extLst>
              <a:ext uri="{FF2B5EF4-FFF2-40B4-BE49-F238E27FC236}">
                <a16:creationId xmlns:a16="http://schemas.microsoft.com/office/drawing/2014/main" id="{DD90939B-21A8-626F-54FA-3BDD50ED8EC8}"/>
              </a:ext>
            </a:extLst>
          </p:cNvPr>
          <p:cNvSpPr/>
          <p:nvPr/>
        </p:nvSpPr>
        <p:spPr>
          <a:xfrm>
            <a:off x="5210093" y="1541952"/>
            <a:ext cx="1244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+mj-lt"/>
                <a:cs typeface="Times New Roman" panose="02020603050405020304" pitchFamily="18" charset="0"/>
              </a:rPr>
              <a:t>Warehouse</a:t>
            </a:r>
            <a:endParaRPr lang="en-US">
              <a:latin typeface="+mj-lt"/>
            </a:endParaRPr>
          </a:p>
        </p:txBody>
      </p:sp>
      <p:pic>
        <p:nvPicPr>
          <p:cNvPr id="3" name="Graphic 2" descr="Barn with solid fill">
            <a:extLst>
              <a:ext uri="{FF2B5EF4-FFF2-40B4-BE49-F238E27FC236}">
                <a16:creationId xmlns:a16="http://schemas.microsoft.com/office/drawing/2014/main" id="{FF42F98E-6A0E-6409-11E5-E579BA0E1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2731" y="3171592"/>
            <a:ext cx="514816" cy="514816"/>
          </a:xfrm>
          <a:prstGeom prst="rect">
            <a:avLst/>
          </a:prstGeom>
        </p:spPr>
      </p:pic>
      <p:pic>
        <p:nvPicPr>
          <p:cNvPr id="4" name="Graphic 3" descr="Barn with solid fill">
            <a:extLst>
              <a:ext uri="{FF2B5EF4-FFF2-40B4-BE49-F238E27FC236}">
                <a16:creationId xmlns:a16="http://schemas.microsoft.com/office/drawing/2014/main" id="{E8BD9DFB-D57F-B107-00F6-68399D50C0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11573" y="2422557"/>
            <a:ext cx="514816" cy="514816"/>
          </a:xfrm>
          <a:prstGeom prst="rect">
            <a:avLst/>
          </a:prstGeom>
        </p:spPr>
      </p:pic>
      <p:pic>
        <p:nvPicPr>
          <p:cNvPr id="5" name="Graphic 4" descr="Barn with solid fill">
            <a:extLst>
              <a:ext uri="{FF2B5EF4-FFF2-40B4-BE49-F238E27FC236}">
                <a16:creationId xmlns:a16="http://schemas.microsoft.com/office/drawing/2014/main" id="{C09BD3B6-A01D-778A-7998-D840D73FA3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04298" y="3995582"/>
            <a:ext cx="514816" cy="514816"/>
          </a:xfrm>
          <a:prstGeom prst="rect">
            <a:avLst/>
          </a:prstGeom>
        </p:spPr>
      </p:pic>
      <p:pic>
        <p:nvPicPr>
          <p:cNvPr id="6" name="Graphic 5" descr="Barn with solid fill">
            <a:extLst>
              <a:ext uri="{FF2B5EF4-FFF2-40B4-BE49-F238E27FC236}">
                <a16:creationId xmlns:a16="http://schemas.microsoft.com/office/drawing/2014/main" id="{1B0DD2F5-5DD1-2677-5F7A-4B6F68E1E1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70989" y="4748391"/>
            <a:ext cx="514816" cy="514816"/>
          </a:xfrm>
          <a:prstGeom prst="rect">
            <a:avLst/>
          </a:prstGeom>
        </p:spPr>
      </p:pic>
      <p:pic>
        <p:nvPicPr>
          <p:cNvPr id="9" name="Graphic 8" descr="Warehouse with solid fill">
            <a:extLst>
              <a:ext uri="{FF2B5EF4-FFF2-40B4-BE49-F238E27FC236}">
                <a16:creationId xmlns:a16="http://schemas.microsoft.com/office/drawing/2014/main" id="{78F281D5-03BF-7B18-E1A9-996E8E3666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52088" y="3078157"/>
            <a:ext cx="1171809" cy="1171809"/>
          </a:xfrm>
          <a:prstGeom prst="rect">
            <a:avLst/>
          </a:prstGeom>
        </p:spPr>
      </p:pic>
      <p:pic>
        <p:nvPicPr>
          <p:cNvPr id="10" name="Graphic 9" descr="Barn with solid fill">
            <a:extLst>
              <a:ext uri="{FF2B5EF4-FFF2-40B4-BE49-F238E27FC236}">
                <a16:creationId xmlns:a16="http://schemas.microsoft.com/office/drawing/2014/main" id="{F740912D-F532-C7CD-C099-732B86A28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0749" y="5943869"/>
            <a:ext cx="514816" cy="514816"/>
          </a:xfrm>
          <a:prstGeom prst="rect">
            <a:avLst/>
          </a:prstGeom>
        </p:spPr>
      </p:pic>
      <p:pic>
        <p:nvPicPr>
          <p:cNvPr id="11" name="Graphic 10" descr="Barn with solid fill">
            <a:extLst>
              <a:ext uri="{FF2B5EF4-FFF2-40B4-BE49-F238E27FC236}">
                <a16:creationId xmlns:a16="http://schemas.microsoft.com/office/drawing/2014/main" id="{9553330A-BB71-33B0-77D2-1C97B4DBD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1122" y="5686461"/>
            <a:ext cx="514816" cy="5148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BC48FA-9AB8-1EF3-BF8B-C8548839675E}"/>
              </a:ext>
            </a:extLst>
          </p:cNvPr>
          <p:cNvSpPr txBox="1"/>
          <p:nvPr/>
        </p:nvSpPr>
        <p:spPr bwMode="auto">
          <a:xfrm>
            <a:off x="1928397" y="2541465"/>
            <a:ext cx="48317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s-CO" sz="1200" b="1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298D30-4B31-4700-0803-01874C7C6935}"/>
              </a:ext>
            </a:extLst>
          </p:cNvPr>
          <p:cNvSpPr txBox="1"/>
          <p:nvPr/>
        </p:nvSpPr>
        <p:spPr bwMode="auto">
          <a:xfrm>
            <a:off x="103997" y="3304992"/>
            <a:ext cx="48317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s-CO" sz="1200" b="1"/>
              <a:t>2</a:t>
            </a:r>
            <a:endParaRPr lang="es-CO" sz="1200" b="1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A41C2D-6616-5075-F1B1-D0761179C6E8}"/>
              </a:ext>
            </a:extLst>
          </p:cNvPr>
          <p:cNvSpPr txBox="1"/>
          <p:nvPr/>
        </p:nvSpPr>
        <p:spPr bwMode="auto">
          <a:xfrm>
            <a:off x="2821122" y="4156157"/>
            <a:ext cx="48317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s-CO" sz="1200" b="1"/>
              <a:t>3</a:t>
            </a:r>
            <a:endParaRPr lang="es-CO" sz="1200" b="1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FC0CDC-C1E6-BCAC-05DF-27B1183D0CBE}"/>
              </a:ext>
            </a:extLst>
          </p:cNvPr>
          <p:cNvSpPr txBox="1"/>
          <p:nvPr/>
        </p:nvSpPr>
        <p:spPr bwMode="auto">
          <a:xfrm>
            <a:off x="1187813" y="4867299"/>
            <a:ext cx="48317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s-CO" sz="1200" b="1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C3868D-C7EB-1588-F9E0-A87DBB84FA1E}"/>
              </a:ext>
            </a:extLst>
          </p:cNvPr>
          <p:cNvSpPr txBox="1"/>
          <p:nvPr/>
        </p:nvSpPr>
        <p:spPr bwMode="auto">
          <a:xfrm>
            <a:off x="2411573" y="5990535"/>
            <a:ext cx="48317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s-CO" sz="1200" b="1"/>
              <a:t>5</a:t>
            </a:r>
            <a:endParaRPr lang="es-CO" sz="1200" b="1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118551-0A8D-D13C-D218-9367CCE28FF0}"/>
              </a:ext>
            </a:extLst>
          </p:cNvPr>
          <p:cNvSpPr txBox="1"/>
          <p:nvPr/>
        </p:nvSpPr>
        <p:spPr bwMode="auto">
          <a:xfrm>
            <a:off x="641792" y="6305495"/>
            <a:ext cx="48317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s-CO" sz="1200" b="1"/>
              <a:t>6</a:t>
            </a:r>
            <a:endParaRPr lang="es-CO" sz="1200" b="1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2C29E6-B37B-8624-F598-DD88B68C2618}"/>
              </a:ext>
            </a:extLst>
          </p:cNvPr>
          <p:cNvSpPr txBox="1"/>
          <p:nvPr/>
        </p:nvSpPr>
        <p:spPr bwMode="auto">
          <a:xfrm>
            <a:off x="6937713" y="5292553"/>
            <a:ext cx="492916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s-CO" err="1">
                <a:solidFill>
                  <a:schemeClr val="tx1"/>
                </a:solidFill>
              </a:rPr>
              <a:t>How</a:t>
            </a:r>
            <a:r>
              <a:rPr lang="es-CO">
                <a:solidFill>
                  <a:schemeClr val="tx1"/>
                </a:solidFill>
              </a:rPr>
              <a:t> </a:t>
            </a:r>
            <a:r>
              <a:rPr lang="es-CO" err="1">
                <a:solidFill>
                  <a:schemeClr val="tx1"/>
                </a:solidFill>
              </a:rPr>
              <a:t>much</a:t>
            </a:r>
            <a:r>
              <a:rPr lang="es-CO">
                <a:solidFill>
                  <a:schemeClr val="tx1"/>
                </a:solidFill>
              </a:rPr>
              <a:t> </a:t>
            </a:r>
            <a:r>
              <a:rPr lang="es-CO" err="1">
                <a:solidFill>
                  <a:schemeClr val="tx1"/>
                </a:solidFill>
              </a:rPr>
              <a:t>to</a:t>
            </a:r>
            <a:r>
              <a:rPr lang="es-CO">
                <a:solidFill>
                  <a:schemeClr val="tx1"/>
                </a:solidFill>
              </a:rPr>
              <a:t> </a:t>
            </a:r>
            <a:r>
              <a:rPr lang="es-CO" err="1">
                <a:solidFill>
                  <a:schemeClr val="tx1"/>
                </a:solidFill>
              </a:rPr>
              <a:t>buy</a:t>
            </a:r>
            <a:r>
              <a:rPr lang="es-CO">
                <a:solidFill>
                  <a:schemeClr val="tx1"/>
                </a:solidFill>
              </a:rPr>
              <a:t> </a:t>
            </a:r>
            <a:r>
              <a:rPr lang="es-CO" err="1">
                <a:solidFill>
                  <a:schemeClr val="tx1"/>
                </a:solidFill>
              </a:rPr>
              <a:t>of</a:t>
            </a:r>
            <a:r>
              <a:rPr lang="es-CO">
                <a:solidFill>
                  <a:schemeClr val="tx1"/>
                </a:solidFill>
              </a:rPr>
              <a:t> </a:t>
            </a:r>
            <a:r>
              <a:rPr lang="es-CO" err="1">
                <a:solidFill>
                  <a:schemeClr val="tx1"/>
                </a:solidFill>
              </a:rPr>
              <a:t>each</a:t>
            </a:r>
            <a:r>
              <a:rPr lang="es-CO">
                <a:solidFill>
                  <a:schemeClr val="tx1"/>
                </a:solidFill>
              </a:rPr>
              <a:t> </a:t>
            </a:r>
            <a:r>
              <a:rPr lang="es-CO" err="1">
                <a:solidFill>
                  <a:schemeClr val="tx1"/>
                </a:solidFill>
              </a:rPr>
              <a:t>product</a:t>
            </a:r>
            <a:r>
              <a:rPr lang="es-CO">
                <a:solidFill>
                  <a:schemeClr val="tx1"/>
                </a:solidFill>
              </a:rPr>
              <a:t> and </a:t>
            </a:r>
            <a:r>
              <a:rPr lang="es-CO" err="1">
                <a:solidFill>
                  <a:schemeClr val="tx1"/>
                </a:solidFill>
              </a:rPr>
              <a:t>which</a:t>
            </a:r>
            <a:r>
              <a:rPr lang="es-CO">
                <a:solidFill>
                  <a:schemeClr val="tx1"/>
                </a:solidFill>
              </a:rPr>
              <a:t> </a:t>
            </a:r>
            <a:r>
              <a:rPr lang="es-CO" err="1">
                <a:solidFill>
                  <a:schemeClr val="tx1"/>
                </a:solidFill>
              </a:rPr>
              <a:t>suppliers</a:t>
            </a:r>
            <a:r>
              <a:rPr lang="es-CO">
                <a:solidFill>
                  <a:schemeClr val="tx1"/>
                </a:solidFill>
              </a:rPr>
              <a:t> </a:t>
            </a:r>
            <a:r>
              <a:rPr lang="es-CO" err="1">
                <a:solidFill>
                  <a:schemeClr val="tx1"/>
                </a:solidFill>
              </a:rPr>
              <a:t>to</a:t>
            </a:r>
            <a:r>
              <a:rPr lang="es-CO">
                <a:solidFill>
                  <a:schemeClr val="tx1"/>
                </a:solidFill>
              </a:rPr>
              <a:t> </a:t>
            </a:r>
            <a:r>
              <a:rPr lang="es-CO" err="1">
                <a:solidFill>
                  <a:schemeClr val="tx1"/>
                </a:solidFill>
              </a:rPr>
              <a:t>buy</a:t>
            </a:r>
            <a:r>
              <a:rPr lang="es-CO">
                <a:solidFill>
                  <a:schemeClr val="tx1"/>
                </a:solidFill>
              </a:rPr>
              <a:t> </a:t>
            </a:r>
            <a:r>
              <a:rPr lang="es-CO" err="1">
                <a:solidFill>
                  <a:schemeClr val="tx1"/>
                </a:solidFill>
              </a:rPr>
              <a:t>from</a:t>
            </a:r>
            <a:r>
              <a:rPr lang="es-CO">
                <a:solidFill>
                  <a:schemeClr val="tx1"/>
                </a:solidFill>
              </a:rPr>
              <a:t>.</a:t>
            </a:r>
          </a:p>
          <a:p>
            <a:pPr marL="342900" indent="-342900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s-CO" err="1"/>
              <a:t>Routing</a:t>
            </a:r>
            <a:r>
              <a:rPr lang="es-CO"/>
              <a:t> </a:t>
            </a:r>
            <a:r>
              <a:rPr lang="es-CO" err="1"/>
              <a:t>strategy</a:t>
            </a:r>
            <a:r>
              <a:rPr lang="es-CO"/>
              <a:t> </a:t>
            </a:r>
            <a:r>
              <a:rPr lang="es-CO" err="1"/>
              <a:t>for</a:t>
            </a:r>
            <a:r>
              <a:rPr lang="es-CO"/>
              <a:t> </a:t>
            </a:r>
            <a:r>
              <a:rPr lang="es-CO" err="1"/>
              <a:t>replenishment</a:t>
            </a:r>
            <a:r>
              <a:rPr lang="es-CO"/>
              <a:t>.</a:t>
            </a:r>
            <a:endParaRPr lang="es-CO">
              <a:solidFill>
                <a:schemeClr val="tx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0D1C468-7B56-7DD9-ADAA-F6C7E43161A0}"/>
              </a:ext>
            </a:extLst>
          </p:cNvPr>
          <p:cNvSpPr/>
          <p:nvPr/>
        </p:nvSpPr>
        <p:spPr>
          <a:xfrm>
            <a:off x="6937714" y="4556055"/>
            <a:ext cx="4929165" cy="552665"/>
          </a:xfrm>
          <a:prstGeom prst="roundRect">
            <a:avLst/>
          </a:prstGeom>
          <a:solidFill>
            <a:srgbClr val="7AB165"/>
          </a:solidFill>
          <a:ln>
            <a:solidFill>
              <a:srgbClr val="7AB1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err="1"/>
              <a:t>Decisions</a:t>
            </a:r>
            <a:r>
              <a:rPr lang="es-CO" b="1"/>
              <a:t> </a:t>
            </a:r>
            <a:r>
              <a:rPr lang="es-CO" b="1" err="1"/>
              <a:t>to</a:t>
            </a:r>
            <a:r>
              <a:rPr lang="es-CO" b="1"/>
              <a:t> </a:t>
            </a:r>
            <a:r>
              <a:rPr lang="es-CO" b="1" err="1"/>
              <a:t>make</a:t>
            </a:r>
            <a:r>
              <a:rPr lang="es-CO" b="1"/>
              <a:t> </a:t>
            </a:r>
            <a:r>
              <a:rPr lang="es-CO" b="1" err="1"/>
              <a:t>each</a:t>
            </a:r>
            <a:r>
              <a:rPr lang="es-CO" b="1"/>
              <a:t> </a:t>
            </a:r>
            <a:r>
              <a:rPr lang="es-CO" b="1" err="1"/>
              <a:t>day</a:t>
            </a:r>
            <a:endParaRPr lang="es-CO" b="1"/>
          </a:p>
        </p:txBody>
      </p:sp>
      <p:pic>
        <p:nvPicPr>
          <p:cNvPr id="26" name="Graphic 25" descr="Home with solid fill">
            <a:extLst>
              <a:ext uri="{FF2B5EF4-FFF2-40B4-BE49-F238E27FC236}">
                <a16:creationId xmlns:a16="http://schemas.microsoft.com/office/drawing/2014/main" id="{2C20834D-5FA9-94A7-A02B-5B80E12E29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24332" y="2541465"/>
            <a:ext cx="514816" cy="514816"/>
          </a:xfrm>
          <a:prstGeom prst="rect">
            <a:avLst/>
          </a:prstGeom>
        </p:spPr>
      </p:pic>
      <p:pic>
        <p:nvPicPr>
          <p:cNvPr id="27" name="Graphic 26" descr="Home with solid fill">
            <a:extLst>
              <a:ext uri="{FF2B5EF4-FFF2-40B4-BE49-F238E27FC236}">
                <a16:creationId xmlns:a16="http://schemas.microsoft.com/office/drawing/2014/main" id="{81964A0E-2D4F-EB9C-4D56-31277AA04F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07846" y="2845630"/>
            <a:ext cx="514816" cy="514816"/>
          </a:xfrm>
          <a:prstGeom prst="rect">
            <a:avLst/>
          </a:prstGeom>
        </p:spPr>
      </p:pic>
      <p:pic>
        <p:nvPicPr>
          <p:cNvPr id="28" name="Graphic 27" descr="Home with solid fill">
            <a:extLst>
              <a:ext uri="{FF2B5EF4-FFF2-40B4-BE49-F238E27FC236}">
                <a16:creationId xmlns:a16="http://schemas.microsoft.com/office/drawing/2014/main" id="{28175372-C4AD-A41D-571B-0E60D4DC26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9098" y="3391985"/>
            <a:ext cx="514816" cy="514816"/>
          </a:xfrm>
          <a:prstGeom prst="rect">
            <a:avLst/>
          </a:prstGeom>
        </p:spPr>
      </p:pic>
      <p:pic>
        <p:nvPicPr>
          <p:cNvPr id="29" name="Graphic 28" descr="Home with solid fill">
            <a:extLst>
              <a:ext uri="{FF2B5EF4-FFF2-40B4-BE49-F238E27FC236}">
                <a16:creationId xmlns:a16="http://schemas.microsoft.com/office/drawing/2014/main" id="{F38303B1-9A97-3BA9-F96F-3A347E4A4A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0427" y="3738174"/>
            <a:ext cx="514816" cy="514816"/>
          </a:xfrm>
          <a:prstGeom prst="rect">
            <a:avLst/>
          </a:prstGeom>
        </p:spPr>
      </p:pic>
      <p:pic>
        <p:nvPicPr>
          <p:cNvPr id="30" name="Graphic 29" descr="Home with solid fill">
            <a:extLst>
              <a:ext uri="{FF2B5EF4-FFF2-40B4-BE49-F238E27FC236}">
                <a16:creationId xmlns:a16="http://schemas.microsoft.com/office/drawing/2014/main" id="{559A84CF-BC76-DE82-46BF-60F0CAECAF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23019" y="2162571"/>
            <a:ext cx="514816" cy="514816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D0196E1-3465-898E-070B-CE31723B944D}"/>
              </a:ext>
            </a:extLst>
          </p:cNvPr>
          <p:cNvCxnSpPr>
            <a:stCxn id="9" idx="1"/>
            <a:endCxn id="11" idx="3"/>
          </p:cNvCxnSpPr>
          <p:nvPr/>
        </p:nvCxnSpPr>
        <p:spPr>
          <a:xfrm flipH="1">
            <a:off x="3335938" y="3664062"/>
            <a:ext cx="1916150" cy="2279807"/>
          </a:xfrm>
          <a:prstGeom prst="straightConnector1">
            <a:avLst/>
          </a:prstGeom>
          <a:ln>
            <a:solidFill>
              <a:srgbClr val="555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4EF2C1A-9F7F-6F27-7419-2F8CE6951AFC}"/>
              </a:ext>
            </a:extLst>
          </p:cNvPr>
          <p:cNvCxnSpPr>
            <a:stCxn id="11" idx="1"/>
            <a:endCxn id="10" idx="3"/>
          </p:cNvCxnSpPr>
          <p:nvPr/>
        </p:nvCxnSpPr>
        <p:spPr>
          <a:xfrm flipH="1">
            <a:off x="1535565" y="5943869"/>
            <a:ext cx="1285557" cy="257408"/>
          </a:xfrm>
          <a:prstGeom prst="straightConnector1">
            <a:avLst/>
          </a:prstGeom>
          <a:ln>
            <a:solidFill>
              <a:srgbClr val="555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C08F05C-1EE7-74F2-69B7-6C0739601D07}"/>
              </a:ext>
            </a:extLst>
          </p:cNvPr>
          <p:cNvCxnSpPr>
            <a:stCxn id="10" idx="0"/>
            <a:endCxn id="3" idx="2"/>
          </p:cNvCxnSpPr>
          <p:nvPr/>
        </p:nvCxnSpPr>
        <p:spPr>
          <a:xfrm flipH="1" flipV="1">
            <a:off x="870139" y="3686408"/>
            <a:ext cx="408018" cy="2257461"/>
          </a:xfrm>
          <a:prstGeom prst="straightConnector1">
            <a:avLst/>
          </a:prstGeom>
          <a:ln>
            <a:solidFill>
              <a:srgbClr val="555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2FC903E-4172-EAE9-0C50-73ED3E37B30A}"/>
              </a:ext>
            </a:extLst>
          </p:cNvPr>
          <p:cNvCxnSpPr>
            <a:stCxn id="3" idx="3"/>
          </p:cNvCxnSpPr>
          <p:nvPr/>
        </p:nvCxnSpPr>
        <p:spPr>
          <a:xfrm>
            <a:off x="1127547" y="3429000"/>
            <a:ext cx="4124541" cy="0"/>
          </a:xfrm>
          <a:prstGeom prst="straightConnector1">
            <a:avLst/>
          </a:prstGeom>
          <a:ln>
            <a:solidFill>
              <a:srgbClr val="555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 descr="Truck with solid fill">
            <a:extLst>
              <a:ext uri="{FF2B5EF4-FFF2-40B4-BE49-F238E27FC236}">
                <a16:creationId xmlns:a16="http://schemas.microsoft.com/office/drawing/2014/main" id="{7FAEF996-99EA-F69C-0607-7588D352C1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8464153" flipH="1">
            <a:off x="4424681" y="4479617"/>
            <a:ext cx="648696" cy="648696"/>
          </a:xfrm>
          <a:prstGeom prst="rect">
            <a:avLst/>
          </a:prstGeom>
        </p:spPr>
      </p:pic>
      <p:pic>
        <p:nvPicPr>
          <p:cNvPr id="41" name="Graphic 40" descr="Filing Box Archive with solid fill">
            <a:extLst>
              <a:ext uri="{FF2B5EF4-FFF2-40B4-BE49-F238E27FC236}">
                <a16:creationId xmlns:a16="http://schemas.microsoft.com/office/drawing/2014/main" id="{258CF57D-3112-D9C2-21BB-816AB4BE7A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19141" y="3763284"/>
            <a:ext cx="222138" cy="222138"/>
          </a:xfrm>
          <a:prstGeom prst="rect">
            <a:avLst/>
          </a:prstGeom>
        </p:spPr>
      </p:pic>
      <p:pic>
        <p:nvPicPr>
          <p:cNvPr id="42" name="Graphic 41" descr="Grocery bag with solid fill">
            <a:extLst>
              <a:ext uri="{FF2B5EF4-FFF2-40B4-BE49-F238E27FC236}">
                <a16:creationId xmlns:a16="http://schemas.microsoft.com/office/drawing/2014/main" id="{48202C73-BD6C-6F86-7AE4-A2A7B571E60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381538" y="5976880"/>
            <a:ext cx="332661" cy="332661"/>
          </a:xfrm>
          <a:prstGeom prst="rect">
            <a:avLst/>
          </a:prstGeom>
        </p:spPr>
      </p:pic>
      <p:pic>
        <p:nvPicPr>
          <p:cNvPr id="43" name="Graphic 42" descr="Shopping cart with solid fill">
            <a:extLst>
              <a:ext uri="{FF2B5EF4-FFF2-40B4-BE49-F238E27FC236}">
                <a16:creationId xmlns:a16="http://schemas.microsoft.com/office/drawing/2014/main" id="{DA273CA1-A629-5332-DB57-C521854D42B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281843" y="6029238"/>
            <a:ext cx="463644" cy="463644"/>
          </a:xfrm>
          <a:prstGeom prst="rect">
            <a:avLst/>
          </a:prstGeom>
        </p:spPr>
      </p:pic>
      <p:pic>
        <p:nvPicPr>
          <p:cNvPr id="44" name="Graphic 43" descr="Grocery bag with solid fill">
            <a:extLst>
              <a:ext uri="{FF2B5EF4-FFF2-40B4-BE49-F238E27FC236}">
                <a16:creationId xmlns:a16="http://schemas.microsoft.com/office/drawing/2014/main" id="{47B6B233-4829-A692-CB53-F6FD2A31CEC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83072" y="6262649"/>
            <a:ext cx="332661" cy="332661"/>
          </a:xfrm>
          <a:prstGeom prst="rect">
            <a:avLst/>
          </a:prstGeom>
        </p:spPr>
      </p:pic>
      <p:pic>
        <p:nvPicPr>
          <p:cNvPr id="45" name="Graphic 44" descr="Shopping cart with solid fill">
            <a:extLst>
              <a:ext uri="{FF2B5EF4-FFF2-40B4-BE49-F238E27FC236}">
                <a16:creationId xmlns:a16="http://schemas.microsoft.com/office/drawing/2014/main" id="{ED926D82-93E0-A4B1-247E-84687BAF6E7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483377" y="6315007"/>
            <a:ext cx="463644" cy="463644"/>
          </a:xfrm>
          <a:prstGeom prst="rect">
            <a:avLst/>
          </a:prstGeom>
        </p:spPr>
      </p:pic>
      <p:pic>
        <p:nvPicPr>
          <p:cNvPr id="46" name="Graphic 45" descr="Grocery bag with solid fill">
            <a:extLst>
              <a:ext uri="{FF2B5EF4-FFF2-40B4-BE49-F238E27FC236}">
                <a16:creationId xmlns:a16="http://schemas.microsoft.com/office/drawing/2014/main" id="{4B961E7D-6338-132C-2491-A21FFCFACA7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71418" y="2849638"/>
            <a:ext cx="332661" cy="332661"/>
          </a:xfrm>
          <a:prstGeom prst="rect">
            <a:avLst/>
          </a:prstGeom>
        </p:spPr>
      </p:pic>
      <p:pic>
        <p:nvPicPr>
          <p:cNvPr id="47" name="Graphic 46" descr="Shopping cart with solid fill">
            <a:extLst>
              <a:ext uri="{FF2B5EF4-FFF2-40B4-BE49-F238E27FC236}">
                <a16:creationId xmlns:a16="http://schemas.microsoft.com/office/drawing/2014/main" id="{DEA2A08F-5420-EC6A-AFC5-194CF18E76B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71723" y="2901996"/>
            <a:ext cx="463644" cy="4636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275AAA-48EC-E608-B282-0447D25A4978}"/>
              </a:ext>
            </a:extLst>
          </p:cNvPr>
          <p:cNvSpPr txBox="1"/>
          <p:nvPr/>
        </p:nvSpPr>
        <p:spPr bwMode="auto">
          <a:xfrm>
            <a:off x="11808372" y="6420891"/>
            <a:ext cx="3075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/>
              <a:t>3</a:t>
            </a:r>
            <a:endParaRPr lang="en-US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49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869D239-4CE4-CCE7-E66D-A1D18B53C73B}"/>
              </a:ext>
            </a:extLst>
          </p:cNvPr>
          <p:cNvSpPr/>
          <p:nvPr/>
        </p:nvSpPr>
        <p:spPr>
          <a:xfrm>
            <a:off x="6937714" y="4556055"/>
            <a:ext cx="4929165" cy="2144863"/>
          </a:xfrm>
          <a:prstGeom prst="roundRect">
            <a:avLst/>
          </a:prstGeom>
          <a:noFill/>
          <a:ln>
            <a:solidFill>
              <a:srgbClr val="7AB1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Título 2">
            <a:extLst>
              <a:ext uri="{FF2B5EF4-FFF2-40B4-BE49-F238E27FC236}">
                <a16:creationId xmlns:a16="http://schemas.microsoft.com/office/drawing/2014/main" id="{FB90EF5A-C97B-44D5-EB4F-9431D98C44A8}"/>
              </a:ext>
            </a:extLst>
          </p:cNvPr>
          <p:cNvSpPr txBox="1">
            <a:spLocks/>
          </p:cNvSpPr>
          <p:nvPr/>
        </p:nvSpPr>
        <p:spPr>
          <a:xfrm>
            <a:off x="345585" y="157082"/>
            <a:ext cx="5856962" cy="55000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3200"/>
              <a:t>Problem Definition</a:t>
            </a:r>
          </a:p>
        </p:txBody>
      </p:sp>
      <p:sp>
        <p:nvSpPr>
          <p:cNvPr id="54" name="Rectángulo 23">
            <a:extLst>
              <a:ext uri="{FF2B5EF4-FFF2-40B4-BE49-F238E27FC236}">
                <a16:creationId xmlns:a16="http://schemas.microsoft.com/office/drawing/2014/main" id="{2E3D619F-0065-6929-77C7-916B98A7C571}"/>
              </a:ext>
            </a:extLst>
          </p:cNvPr>
          <p:cNvSpPr/>
          <p:nvPr/>
        </p:nvSpPr>
        <p:spPr>
          <a:xfrm>
            <a:off x="8637869" y="1541952"/>
            <a:ext cx="1229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+mj-lt"/>
                <a:cs typeface="Times New Roman" panose="02020603050405020304" pitchFamily="18" charset="0"/>
              </a:rPr>
              <a:t>Customers </a:t>
            </a:r>
            <a:endParaRPr lang="en-US">
              <a:latin typeface="+mj-lt"/>
            </a:endParaRPr>
          </a:p>
        </p:txBody>
      </p:sp>
      <p:sp>
        <p:nvSpPr>
          <p:cNvPr id="55" name="Rectángulo 21">
            <a:extLst>
              <a:ext uri="{FF2B5EF4-FFF2-40B4-BE49-F238E27FC236}">
                <a16:creationId xmlns:a16="http://schemas.microsoft.com/office/drawing/2014/main" id="{95C18DF4-1305-82EC-6336-22A8CF63166F}"/>
              </a:ext>
            </a:extLst>
          </p:cNvPr>
          <p:cNvSpPr/>
          <p:nvPr/>
        </p:nvSpPr>
        <p:spPr>
          <a:xfrm>
            <a:off x="1127547" y="1544826"/>
            <a:ext cx="1950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+mj-lt"/>
                <a:cs typeface="Times New Roman" panose="02020603050405020304" pitchFamily="18" charset="0"/>
              </a:rPr>
              <a:t>Suppliers - Farmers</a:t>
            </a:r>
            <a:endParaRPr lang="en-US">
              <a:latin typeface="+mj-lt"/>
            </a:endParaRPr>
          </a:p>
        </p:txBody>
      </p:sp>
      <p:sp>
        <p:nvSpPr>
          <p:cNvPr id="56" name="Rectángulo 22">
            <a:extLst>
              <a:ext uri="{FF2B5EF4-FFF2-40B4-BE49-F238E27FC236}">
                <a16:creationId xmlns:a16="http://schemas.microsoft.com/office/drawing/2014/main" id="{DD90939B-21A8-626F-54FA-3BDD50ED8EC8}"/>
              </a:ext>
            </a:extLst>
          </p:cNvPr>
          <p:cNvSpPr/>
          <p:nvPr/>
        </p:nvSpPr>
        <p:spPr>
          <a:xfrm>
            <a:off x="5210093" y="1541952"/>
            <a:ext cx="1244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+mj-lt"/>
                <a:cs typeface="Times New Roman" panose="02020603050405020304" pitchFamily="18" charset="0"/>
              </a:rPr>
              <a:t>Warehouse</a:t>
            </a:r>
            <a:endParaRPr lang="en-US">
              <a:latin typeface="+mj-lt"/>
            </a:endParaRPr>
          </a:p>
        </p:txBody>
      </p:sp>
      <p:pic>
        <p:nvPicPr>
          <p:cNvPr id="3" name="Graphic 2" descr="Barn with solid fill">
            <a:extLst>
              <a:ext uri="{FF2B5EF4-FFF2-40B4-BE49-F238E27FC236}">
                <a16:creationId xmlns:a16="http://schemas.microsoft.com/office/drawing/2014/main" id="{FF42F98E-6A0E-6409-11E5-E579BA0E1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2731" y="3171592"/>
            <a:ext cx="514816" cy="514816"/>
          </a:xfrm>
          <a:prstGeom prst="rect">
            <a:avLst/>
          </a:prstGeom>
        </p:spPr>
      </p:pic>
      <p:pic>
        <p:nvPicPr>
          <p:cNvPr id="4" name="Graphic 3" descr="Barn with solid fill">
            <a:extLst>
              <a:ext uri="{FF2B5EF4-FFF2-40B4-BE49-F238E27FC236}">
                <a16:creationId xmlns:a16="http://schemas.microsoft.com/office/drawing/2014/main" id="{E8BD9DFB-D57F-B107-00F6-68399D50C0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11573" y="2422557"/>
            <a:ext cx="514816" cy="514816"/>
          </a:xfrm>
          <a:prstGeom prst="rect">
            <a:avLst/>
          </a:prstGeom>
        </p:spPr>
      </p:pic>
      <p:pic>
        <p:nvPicPr>
          <p:cNvPr id="5" name="Graphic 4" descr="Barn with solid fill">
            <a:extLst>
              <a:ext uri="{FF2B5EF4-FFF2-40B4-BE49-F238E27FC236}">
                <a16:creationId xmlns:a16="http://schemas.microsoft.com/office/drawing/2014/main" id="{C09BD3B6-A01D-778A-7998-D840D73FA3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04298" y="3995582"/>
            <a:ext cx="514816" cy="514816"/>
          </a:xfrm>
          <a:prstGeom prst="rect">
            <a:avLst/>
          </a:prstGeom>
        </p:spPr>
      </p:pic>
      <p:pic>
        <p:nvPicPr>
          <p:cNvPr id="6" name="Graphic 5" descr="Barn with solid fill">
            <a:extLst>
              <a:ext uri="{FF2B5EF4-FFF2-40B4-BE49-F238E27FC236}">
                <a16:creationId xmlns:a16="http://schemas.microsoft.com/office/drawing/2014/main" id="{1B0DD2F5-5DD1-2677-5F7A-4B6F68E1E1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70989" y="4748391"/>
            <a:ext cx="514816" cy="514816"/>
          </a:xfrm>
          <a:prstGeom prst="rect">
            <a:avLst/>
          </a:prstGeom>
        </p:spPr>
      </p:pic>
      <p:pic>
        <p:nvPicPr>
          <p:cNvPr id="9" name="Graphic 8" descr="Warehouse with solid fill">
            <a:extLst>
              <a:ext uri="{FF2B5EF4-FFF2-40B4-BE49-F238E27FC236}">
                <a16:creationId xmlns:a16="http://schemas.microsoft.com/office/drawing/2014/main" id="{78F281D5-03BF-7B18-E1A9-996E8E3666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52088" y="3078157"/>
            <a:ext cx="1171809" cy="1171809"/>
          </a:xfrm>
          <a:prstGeom prst="rect">
            <a:avLst/>
          </a:prstGeom>
        </p:spPr>
      </p:pic>
      <p:pic>
        <p:nvPicPr>
          <p:cNvPr id="10" name="Graphic 9" descr="Barn with solid fill">
            <a:extLst>
              <a:ext uri="{FF2B5EF4-FFF2-40B4-BE49-F238E27FC236}">
                <a16:creationId xmlns:a16="http://schemas.microsoft.com/office/drawing/2014/main" id="{F740912D-F532-C7CD-C099-732B86A28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0749" y="5943869"/>
            <a:ext cx="514816" cy="514816"/>
          </a:xfrm>
          <a:prstGeom prst="rect">
            <a:avLst/>
          </a:prstGeom>
        </p:spPr>
      </p:pic>
      <p:pic>
        <p:nvPicPr>
          <p:cNvPr id="11" name="Graphic 10" descr="Barn with solid fill">
            <a:extLst>
              <a:ext uri="{FF2B5EF4-FFF2-40B4-BE49-F238E27FC236}">
                <a16:creationId xmlns:a16="http://schemas.microsoft.com/office/drawing/2014/main" id="{9553330A-BB71-33B0-77D2-1C97B4DBD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1122" y="5686461"/>
            <a:ext cx="514816" cy="5148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BC48FA-9AB8-1EF3-BF8B-C8548839675E}"/>
              </a:ext>
            </a:extLst>
          </p:cNvPr>
          <p:cNvSpPr txBox="1"/>
          <p:nvPr/>
        </p:nvSpPr>
        <p:spPr bwMode="auto">
          <a:xfrm>
            <a:off x="1928397" y="2541465"/>
            <a:ext cx="48317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s-CO" sz="1200" b="1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298D30-4B31-4700-0803-01874C7C6935}"/>
              </a:ext>
            </a:extLst>
          </p:cNvPr>
          <p:cNvSpPr txBox="1"/>
          <p:nvPr/>
        </p:nvSpPr>
        <p:spPr bwMode="auto">
          <a:xfrm>
            <a:off x="103997" y="3304992"/>
            <a:ext cx="48317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s-CO" sz="1200" b="1"/>
              <a:t>2</a:t>
            </a:r>
            <a:endParaRPr lang="es-CO" sz="1200" b="1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A41C2D-6616-5075-F1B1-D0761179C6E8}"/>
              </a:ext>
            </a:extLst>
          </p:cNvPr>
          <p:cNvSpPr txBox="1"/>
          <p:nvPr/>
        </p:nvSpPr>
        <p:spPr bwMode="auto">
          <a:xfrm>
            <a:off x="2821122" y="4156157"/>
            <a:ext cx="48317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s-CO" sz="1200" b="1"/>
              <a:t>3</a:t>
            </a:r>
            <a:endParaRPr lang="es-CO" sz="1200" b="1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FC0CDC-C1E6-BCAC-05DF-27B1183D0CBE}"/>
              </a:ext>
            </a:extLst>
          </p:cNvPr>
          <p:cNvSpPr txBox="1"/>
          <p:nvPr/>
        </p:nvSpPr>
        <p:spPr bwMode="auto">
          <a:xfrm>
            <a:off x="1187813" y="4867299"/>
            <a:ext cx="48317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s-CO" sz="1200" b="1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C3868D-C7EB-1588-F9E0-A87DBB84FA1E}"/>
              </a:ext>
            </a:extLst>
          </p:cNvPr>
          <p:cNvSpPr txBox="1"/>
          <p:nvPr/>
        </p:nvSpPr>
        <p:spPr bwMode="auto">
          <a:xfrm>
            <a:off x="2411573" y="5990535"/>
            <a:ext cx="48317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s-CO" sz="1200" b="1"/>
              <a:t>5</a:t>
            </a:r>
            <a:endParaRPr lang="es-CO" sz="1200" b="1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118551-0A8D-D13C-D218-9367CCE28FF0}"/>
              </a:ext>
            </a:extLst>
          </p:cNvPr>
          <p:cNvSpPr txBox="1"/>
          <p:nvPr/>
        </p:nvSpPr>
        <p:spPr bwMode="auto">
          <a:xfrm>
            <a:off x="641792" y="6305495"/>
            <a:ext cx="48317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s-CO" sz="1200" b="1"/>
              <a:t>6</a:t>
            </a:r>
            <a:endParaRPr lang="es-CO" sz="1200" b="1">
              <a:solidFill>
                <a:schemeClr val="tx1"/>
              </a:solidFill>
            </a:endParaRPr>
          </a:p>
        </p:txBody>
      </p:sp>
      <p:pic>
        <p:nvPicPr>
          <p:cNvPr id="22" name="Graphic 21" descr="Grocery bag with solid fill">
            <a:extLst>
              <a:ext uri="{FF2B5EF4-FFF2-40B4-BE49-F238E27FC236}">
                <a16:creationId xmlns:a16="http://schemas.microsoft.com/office/drawing/2014/main" id="{090D1E3D-D077-BE41-B99A-A70F86F9AB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81538" y="5976880"/>
            <a:ext cx="332661" cy="33266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12C29E6-B37B-8624-F598-DD88B68C2618}"/>
              </a:ext>
            </a:extLst>
          </p:cNvPr>
          <p:cNvSpPr txBox="1"/>
          <p:nvPr/>
        </p:nvSpPr>
        <p:spPr bwMode="auto">
          <a:xfrm>
            <a:off x="6937713" y="5292553"/>
            <a:ext cx="492916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s-CO" err="1">
                <a:solidFill>
                  <a:schemeClr val="tx1"/>
                </a:solidFill>
              </a:rPr>
              <a:t>How</a:t>
            </a:r>
            <a:r>
              <a:rPr lang="es-CO">
                <a:solidFill>
                  <a:schemeClr val="tx1"/>
                </a:solidFill>
              </a:rPr>
              <a:t> </a:t>
            </a:r>
            <a:r>
              <a:rPr lang="es-CO" err="1">
                <a:solidFill>
                  <a:schemeClr val="tx1"/>
                </a:solidFill>
              </a:rPr>
              <a:t>much</a:t>
            </a:r>
            <a:r>
              <a:rPr lang="es-CO">
                <a:solidFill>
                  <a:schemeClr val="tx1"/>
                </a:solidFill>
              </a:rPr>
              <a:t> </a:t>
            </a:r>
            <a:r>
              <a:rPr lang="es-CO" err="1">
                <a:solidFill>
                  <a:schemeClr val="tx1"/>
                </a:solidFill>
              </a:rPr>
              <a:t>to</a:t>
            </a:r>
            <a:r>
              <a:rPr lang="es-CO">
                <a:solidFill>
                  <a:schemeClr val="tx1"/>
                </a:solidFill>
              </a:rPr>
              <a:t> </a:t>
            </a:r>
            <a:r>
              <a:rPr lang="es-CO" err="1">
                <a:solidFill>
                  <a:schemeClr val="tx1"/>
                </a:solidFill>
              </a:rPr>
              <a:t>buy</a:t>
            </a:r>
            <a:r>
              <a:rPr lang="es-CO">
                <a:solidFill>
                  <a:schemeClr val="tx1"/>
                </a:solidFill>
              </a:rPr>
              <a:t> </a:t>
            </a:r>
            <a:r>
              <a:rPr lang="es-CO" err="1">
                <a:solidFill>
                  <a:schemeClr val="tx1"/>
                </a:solidFill>
              </a:rPr>
              <a:t>of</a:t>
            </a:r>
            <a:r>
              <a:rPr lang="es-CO">
                <a:solidFill>
                  <a:schemeClr val="tx1"/>
                </a:solidFill>
              </a:rPr>
              <a:t> </a:t>
            </a:r>
            <a:r>
              <a:rPr lang="es-CO" err="1">
                <a:solidFill>
                  <a:schemeClr val="tx1"/>
                </a:solidFill>
              </a:rPr>
              <a:t>each</a:t>
            </a:r>
            <a:r>
              <a:rPr lang="es-CO">
                <a:solidFill>
                  <a:schemeClr val="tx1"/>
                </a:solidFill>
              </a:rPr>
              <a:t> </a:t>
            </a:r>
            <a:r>
              <a:rPr lang="es-CO" err="1">
                <a:solidFill>
                  <a:schemeClr val="tx1"/>
                </a:solidFill>
              </a:rPr>
              <a:t>product</a:t>
            </a:r>
            <a:r>
              <a:rPr lang="es-CO">
                <a:solidFill>
                  <a:schemeClr val="tx1"/>
                </a:solidFill>
              </a:rPr>
              <a:t> and </a:t>
            </a:r>
            <a:r>
              <a:rPr lang="es-CO" err="1">
                <a:solidFill>
                  <a:schemeClr val="tx1"/>
                </a:solidFill>
              </a:rPr>
              <a:t>which</a:t>
            </a:r>
            <a:r>
              <a:rPr lang="es-CO">
                <a:solidFill>
                  <a:schemeClr val="tx1"/>
                </a:solidFill>
              </a:rPr>
              <a:t> </a:t>
            </a:r>
            <a:r>
              <a:rPr lang="es-CO" err="1">
                <a:solidFill>
                  <a:schemeClr val="tx1"/>
                </a:solidFill>
              </a:rPr>
              <a:t>suppliers</a:t>
            </a:r>
            <a:r>
              <a:rPr lang="es-CO">
                <a:solidFill>
                  <a:schemeClr val="tx1"/>
                </a:solidFill>
              </a:rPr>
              <a:t> </a:t>
            </a:r>
            <a:r>
              <a:rPr lang="es-CO" err="1">
                <a:solidFill>
                  <a:schemeClr val="tx1"/>
                </a:solidFill>
              </a:rPr>
              <a:t>to</a:t>
            </a:r>
            <a:r>
              <a:rPr lang="es-CO">
                <a:solidFill>
                  <a:schemeClr val="tx1"/>
                </a:solidFill>
              </a:rPr>
              <a:t> </a:t>
            </a:r>
            <a:r>
              <a:rPr lang="es-CO" err="1">
                <a:solidFill>
                  <a:schemeClr val="tx1"/>
                </a:solidFill>
              </a:rPr>
              <a:t>buy</a:t>
            </a:r>
            <a:r>
              <a:rPr lang="es-CO">
                <a:solidFill>
                  <a:schemeClr val="tx1"/>
                </a:solidFill>
              </a:rPr>
              <a:t> </a:t>
            </a:r>
            <a:r>
              <a:rPr lang="es-CO" err="1">
                <a:solidFill>
                  <a:schemeClr val="tx1"/>
                </a:solidFill>
              </a:rPr>
              <a:t>from</a:t>
            </a:r>
            <a:r>
              <a:rPr lang="es-CO">
                <a:solidFill>
                  <a:schemeClr val="tx1"/>
                </a:solidFill>
              </a:rPr>
              <a:t>.</a:t>
            </a:r>
          </a:p>
          <a:p>
            <a:pPr marL="342900" indent="-342900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s-CO" err="1"/>
              <a:t>Routing</a:t>
            </a:r>
            <a:r>
              <a:rPr lang="es-CO"/>
              <a:t> </a:t>
            </a:r>
            <a:r>
              <a:rPr lang="es-CO" err="1"/>
              <a:t>strategy</a:t>
            </a:r>
            <a:r>
              <a:rPr lang="es-CO"/>
              <a:t> </a:t>
            </a:r>
            <a:r>
              <a:rPr lang="es-CO" err="1"/>
              <a:t>for</a:t>
            </a:r>
            <a:r>
              <a:rPr lang="es-CO"/>
              <a:t> </a:t>
            </a:r>
            <a:r>
              <a:rPr lang="es-CO" err="1"/>
              <a:t>replenishment</a:t>
            </a:r>
            <a:r>
              <a:rPr lang="es-CO"/>
              <a:t>.</a:t>
            </a:r>
          </a:p>
          <a:p>
            <a:pPr marL="342900" indent="-342900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s-CO" err="1">
                <a:solidFill>
                  <a:schemeClr val="tx1"/>
                </a:solidFill>
              </a:rPr>
              <a:t>Demand</a:t>
            </a:r>
            <a:r>
              <a:rPr lang="es-CO">
                <a:solidFill>
                  <a:schemeClr val="tx1"/>
                </a:solidFill>
              </a:rPr>
              <a:t> </a:t>
            </a:r>
            <a:r>
              <a:rPr lang="es-CO" err="1">
                <a:solidFill>
                  <a:schemeClr val="tx1"/>
                </a:solidFill>
              </a:rPr>
              <a:t>compliance</a:t>
            </a:r>
            <a:r>
              <a:rPr lang="es-CO">
                <a:solidFill>
                  <a:schemeClr val="tx1"/>
                </a:solidFill>
              </a:rPr>
              <a:t> </a:t>
            </a:r>
            <a:r>
              <a:rPr lang="es-CO" err="1">
                <a:solidFill>
                  <a:schemeClr val="tx1"/>
                </a:solidFill>
              </a:rPr>
              <a:t>using</a:t>
            </a:r>
            <a:r>
              <a:rPr lang="es-CO">
                <a:solidFill>
                  <a:schemeClr val="tx1"/>
                </a:solidFill>
              </a:rPr>
              <a:t> </a:t>
            </a:r>
            <a:r>
              <a:rPr lang="es-CO" err="1">
                <a:solidFill>
                  <a:schemeClr val="tx1"/>
                </a:solidFill>
              </a:rPr>
              <a:t>available</a:t>
            </a:r>
            <a:r>
              <a:rPr lang="es-CO">
                <a:solidFill>
                  <a:schemeClr val="tx1"/>
                </a:solidFill>
              </a:rPr>
              <a:t> </a:t>
            </a:r>
            <a:r>
              <a:rPr lang="es-CO" err="1">
                <a:solidFill>
                  <a:schemeClr val="tx1"/>
                </a:solidFill>
              </a:rPr>
              <a:t>inventory</a:t>
            </a:r>
            <a:r>
              <a:rPr lang="es-CO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0D1C468-7B56-7DD9-ADAA-F6C7E43161A0}"/>
              </a:ext>
            </a:extLst>
          </p:cNvPr>
          <p:cNvSpPr/>
          <p:nvPr/>
        </p:nvSpPr>
        <p:spPr>
          <a:xfrm>
            <a:off x="6937714" y="4556055"/>
            <a:ext cx="4929165" cy="552665"/>
          </a:xfrm>
          <a:prstGeom prst="roundRect">
            <a:avLst/>
          </a:prstGeom>
          <a:solidFill>
            <a:srgbClr val="7AB165"/>
          </a:solidFill>
          <a:ln>
            <a:solidFill>
              <a:srgbClr val="7AB1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err="1"/>
              <a:t>Decisions</a:t>
            </a:r>
            <a:r>
              <a:rPr lang="es-CO" b="1"/>
              <a:t> </a:t>
            </a:r>
            <a:r>
              <a:rPr lang="es-CO" b="1" err="1"/>
              <a:t>to</a:t>
            </a:r>
            <a:r>
              <a:rPr lang="es-CO" b="1"/>
              <a:t> </a:t>
            </a:r>
            <a:r>
              <a:rPr lang="es-CO" b="1" err="1"/>
              <a:t>make</a:t>
            </a:r>
            <a:r>
              <a:rPr lang="es-CO" b="1"/>
              <a:t> </a:t>
            </a:r>
            <a:r>
              <a:rPr lang="es-CO" b="1" err="1"/>
              <a:t>each</a:t>
            </a:r>
            <a:r>
              <a:rPr lang="es-CO" b="1"/>
              <a:t> </a:t>
            </a:r>
            <a:r>
              <a:rPr lang="es-CO" b="1" err="1"/>
              <a:t>day</a:t>
            </a:r>
            <a:endParaRPr lang="es-CO" b="1"/>
          </a:p>
        </p:txBody>
      </p:sp>
      <p:pic>
        <p:nvPicPr>
          <p:cNvPr id="26" name="Graphic 25" descr="Home with solid fill">
            <a:extLst>
              <a:ext uri="{FF2B5EF4-FFF2-40B4-BE49-F238E27FC236}">
                <a16:creationId xmlns:a16="http://schemas.microsoft.com/office/drawing/2014/main" id="{2C20834D-5FA9-94A7-A02B-5B80E12E29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24332" y="2541465"/>
            <a:ext cx="514816" cy="514816"/>
          </a:xfrm>
          <a:prstGeom prst="rect">
            <a:avLst/>
          </a:prstGeom>
        </p:spPr>
      </p:pic>
      <p:pic>
        <p:nvPicPr>
          <p:cNvPr id="27" name="Graphic 26" descr="Home with solid fill">
            <a:extLst>
              <a:ext uri="{FF2B5EF4-FFF2-40B4-BE49-F238E27FC236}">
                <a16:creationId xmlns:a16="http://schemas.microsoft.com/office/drawing/2014/main" id="{81964A0E-2D4F-EB9C-4D56-31277AA04FD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07846" y="2845630"/>
            <a:ext cx="514816" cy="514816"/>
          </a:xfrm>
          <a:prstGeom prst="rect">
            <a:avLst/>
          </a:prstGeom>
        </p:spPr>
      </p:pic>
      <p:pic>
        <p:nvPicPr>
          <p:cNvPr id="28" name="Graphic 27" descr="Home with solid fill">
            <a:extLst>
              <a:ext uri="{FF2B5EF4-FFF2-40B4-BE49-F238E27FC236}">
                <a16:creationId xmlns:a16="http://schemas.microsoft.com/office/drawing/2014/main" id="{28175372-C4AD-A41D-571B-0E60D4DC26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99098" y="3391985"/>
            <a:ext cx="514816" cy="514816"/>
          </a:xfrm>
          <a:prstGeom prst="rect">
            <a:avLst/>
          </a:prstGeom>
        </p:spPr>
      </p:pic>
      <p:pic>
        <p:nvPicPr>
          <p:cNvPr id="29" name="Graphic 28" descr="Home with solid fill">
            <a:extLst>
              <a:ext uri="{FF2B5EF4-FFF2-40B4-BE49-F238E27FC236}">
                <a16:creationId xmlns:a16="http://schemas.microsoft.com/office/drawing/2014/main" id="{F38303B1-9A97-3BA9-F96F-3A347E4A4A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80427" y="3738174"/>
            <a:ext cx="514816" cy="514816"/>
          </a:xfrm>
          <a:prstGeom prst="rect">
            <a:avLst/>
          </a:prstGeom>
        </p:spPr>
      </p:pic>
      <p:pic>
        <p:nvPicPr>
          <p:cNvPr id="30" name="Graphic 29" descr="Home with solid fill">
            <a:extLst>
              <a:ext uri="{FF2B5EF4-FFF2-40B4-BE49-F238E27FC236}">
                <a16:creationId xmlns:a16="http://schemas.microsoft.com/office/drawing/2014/main" id="{559A84CF-BC76-DE82-46BF-60F0CAECAF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23019" y="2162571"/>
            <a:ext cx="514816" cy="514816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D0196E1-3465-898E-070B-CE31723B944D}"/>
              </a:ext>
            </a:extLst>
          </p:cNvPr>
          <p:cNvCxnSpPr>
            <a:stCxn id="9" idx="1"/>
            <a:endCxn id="11" idx="3"/>
          </p:cNvCxnSpPr>
          <p:nvPr/>
        </p:nvCxnSpPr>
        <p:spPr>
          <a:xfrm flipH="1">
            <a:off x="3335938" y="3664062"/>
            <a:ext cx="1916150" cy="2279807"/>
          </a:xfrm>
          <a:prstGeom prst="straightConnector1">
            <a:avLst/>
          </a:prstGeom>
          <a:ln>
            <a:solidFill>
              <a:srgbClr val="555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4EF2C1A-9F7F-6F27-7419-2F8CE6951AFC}"/>
              </a:ext>
            </a:extLst>
          </p:cNvPr>
          <p:cNvCxnSpPr>
            <a:stCxn id="11" idx="1"/>
            <a:endCxn id="10" idx="3"/>
          </p:cNvCxnSpPr>
          <p:nvPr/>
        </p:nvCxnSpPr>
        <p:spPr>
          <a:xfrm flipH="1">
            <a:off x="1535565" y="5943869"/>
            <a:ext cx="1285557" cy="257408"/>
          </a:xfrm>
          <a:prstGeom prst="straightConnector1">
            <a:avLst/>
          </a:prstGeom>
          <a:ln>
            <a:solidFill>
              <a:srgbClr val="555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C08F05C-1EE7-74F2-69B7-6C0739601D07}"/>
              </a:ext>
            </a:extLst>
          </p:cNvPr>
          <p:cNvCxnSpPr>
            <a:stCxn id="10" idx="0"/>
            <a:endCxn id="3" idx="2"/>
          </p:cNvCxnSpPr>
          <p:nvPr/>
        </p:nvCxnSpPr>
        <p:spPr>
          <a:xfrm flipH="1" flipV="1">
            <a:off x="870139" y="3686408"/>
            <a:ext cx="408018" cy="2257461"/>
          </a:xfrm>
          <a:prstGeom prst="straightConnector1">
            <a:avLst/>
          </a:prstGeom>
          <a:ln>
            <a:solidFill>
              <a:srgbClr val="555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2FC903E-4172-EAE9-0C50-73ED3E37B30A}"/>
              </a:ext>
            </a:extLst>
          </p:cNvPr>
          <p:cNvCxnSpPr>
            <a:stCxn id="3" idx="3"/>
          </p:cNvCxnSpPr>
          <p:nvPr/>
        </p:nvCxnSpPr>
        <p:spPr>
          <a:xfrm>
            <a:off x="1127547" y="3429000"/>
            <a:ext cx="4124541" cy="0"/>
          </a:xfrm>
          <a:prstGeom prst="straightConnector1">
            <a:avLst/>
          </a:prstGeom>
          <a:ln>
            <a:solidFill>
              <a:srgbClr val="555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 descr="Truck with solid fill">
            <a:extLst>
              <a:ext uri="{FF2B5EF4-FFF2-40B4-BE49-F238E27FC236}">
                <a16:creationId xmlns:a16="http://schemas.microsoft.com/office/drawing/2014/main" id="{7FAEF996-99EA-F69C-0607-7588D352C1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8464153" flipH="1">
            <a:off x="4424681" y="4479617"/>
            <a:ext cx="648696" cy="648696"/>
          </a:xfrm>
          <a:prstGeom prst="rect">
            <a:avLst/>
          </a:prstGeom>
        </p:spPr>
      </p:pic>
      <p:pic>
        <p:nvPicPr>
          <p:cNvPr id="17" name="Graphic 16" descr="Filing Box Archive with solid fill">
            <a:extLst>
              <a:ext uri="{FF2B5EF4-FFF2-40B4-BE49-F238E27FC236}">
                <a16:creationId xmlns:a16="http://schemas.microsoft.com/office/drawing/2014/main" id="{6D2A65CC-49E0-F59E-D995-1069268A5E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19141" y="3763284"/>
            <a:ext cx="222138" cy="222138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063679C9-35F4-80CF-652E-A5CB61EB6918}"/>
              </a:ext>
            </a:extLst>
          </p:cNvPr>
          <p:cNvSpPr/>
          <p:nvPr/>
        </p:nvSpPr>
        <p:spPr>
          <a:xfrm>
            <a:off x="6685062" y="3581991"/>
            <a:ext cx="1006199" cy="104417"/>
          </a:xfrm>
          <a:prstGeom prst="rightArrow">
            <a:avLst/>
          </a:prstGeom>
          <a:solidFill>
            <a:srgbClr val="2EC0F9"/>
          </a:solidFill>
          <a:ln>
            <a:solidFill>
              <a:srgbClr val="2EC0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1" name="Graphic 30" descr="Clipboard Partially Checked with solid fill">
            <a:extLst>
              <a:ext uri="{FF2B5EF4-FFF2-40B4-BE49-F238E27FC236}">
                <a16:creationId xmlns:a16="http://schemas.microsoft.com/office/drawing/2014/main" id="{3D09A1B3-C174-18F4-3146-4657681B09D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212489" y="2820748"/>
            <a:ext cx="514817" cy="514817"/>
          </a:xfrm>
          <a:prstGeom prst="rect">
            <a:avLst/>
          </a:prstGeom>
        </p:spPr>
      </p:pic>
      <p:pic>
        <p:nvPicPr>
          <p:cNvPr id="33" name="Graphic 32" descr="Grocery bag with solid fill">
            <a:extLst>
              <a:ext uri="{FF2B5EF4-FFF2-40B4-BE49-F238E27FC236}">
                <a16:creationId xmlns:a16="http://schemas.microsoft.com/office/drawing/2014/main" id="{1FD88F0F-E16D-FF0B-6FB0-CCF23FD48EE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03251" y="2375134"/>
            <a:ext cx="332661" cy="332661"/>
          </a:xfrm>
          <a:prstGeom prst="rect">
            <a:avLst/>
          </a:prstGeom>
        </p:spPr>
      </p:pic>
      <p:pic>
        <p:nvPicPr>
          <p:cNvPr id="36" name="Graphic 35" descr="Grocery bag with solid fill">
            <a:extLst>
              <a:ext uri="{FF2B5EF4-FFF2-40B4-BE49-F238E27FC236}">
                <a16:creationId xmlns:a16="http://schemas.microsoft.com/office/drawing/2014/main" id="{0A7CFFFF-1BAF-16B7-420E-221D78E97E7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871504" y="1976878"/>
            <a:ext cx="332661" cy="332661"/>
          </a:xfrm>
          <a:prstGeom prst="rect">
            <a:avLst/>
          </a:prstGeom>
        </p:spPr>
      </p:pic>
      <p:pic>
        <p:nvPicPr>
          <p:cNvPr id="38" name="Graphic 37" descr="Grocery bag with solid fill">
            <a:extLst>
              <a:ext uri="{FF2B5EF4-FFF2-40B4-BE49-F238E27FC236}">
                <a16:creationId xmlns:a16="http://schemas.microsoft.com/office/drawing/2014/main" id="{D8BB7328-51AB-E65A-D654-A1D2AD7EDA9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004187" y="2707795"/>
            <a:ext cx="332661" cy="332661"/>
          </a:xfrm>
          <a:prstGeom prst="rect">
            <a:avLst/>
          </a:prstGeom>
        </p:spPr>
      </p:pic>
      <p:pic>
        <p:nvPicPr>
          <p:cNvPr id="40" name="Graphic 39" descr="Grocery bag with solid fill">
            <a:extLst>
              <a:ext uri="{FF2B5EF4-FFF2-40B4-BE49-F238E27FC236}">
                <a16:creationId xmlns:a16="http://schemas.microsoft.com/office/drawing/2014/main" id="{7982E05E-7A3E-4E64-5248-FBD31537E47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188488" y="3596953"/>
            <a:ext cx="332661" cy="332661"/>
          </a:xfrm>
          <a:prstGeom prst="rect">
            <a:avLst/>
          </a:prstGeom>
        </p:spPr>
      </p:pic>
      <p:pic>
        <p:nvPicPr>
          <p:cNvPr id="41" name="Graphic 40" descr="Grocery bag with solid fill">
            <a:extLst>
              <a:ext uri="{FF2B5EF4-FFF2-40B4-BE49-F238E27FC236}">
                <a16:creationId xmlns:a16="http://schemas.microsoft.com/office/drawing/2014/main" id="{55CBB1FC-FCE5-9802-F67E-367C6F6DD2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986417" y="3225654"/>
            <a:ext cx="332661" cy="332661"/>
          </a:xfrm>
          <a:prstGeom prst="rect">
            <a:avLst/>
          </a:prstGeom>
        </p:spPr>
      </p:pic>
      <p:pic>
        <p:nvPicPr>
          <p:cNvPr id="43" name="Graphic 42" descr="Shopping cart with solid fill">
            <a:extLst>
              <a:ext uri="{FF2B5EF4-FFF2-40B4-BE49-F238E27FC236}">
                <a16:creationId xmlns:a16="http://schemas.microsoft.com/office/drawing/2014/main" id="{8CC84F1E-3BA4-009C-60F9-76FAEC878FF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281843" y="6029238"/>
            <a:ext cx="463644" cy="463644"/>
          </a:xfrm>
          <a:prstGeom prst="rect">
            <a:avLst/>
          </a:prstGeom>
        </p:spPr>
      </p:pic>
      <p:pic>
        <p:nvPicPr>
          <p:cNvPr id="44" name="Graphic 43" descr="Grocery bag with solid fill">
            <a:extLst>
              <a:ext uri="{FF2B5EF4-FFF2-40B4-BE49-F238E27FC236}">
                <a16:creationId xmlns:a16="http://schemas.microsoft.com/office/drawing/2014/main" id="{8A8935C7-CFF8-2729-06C6-E6F940E060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83072" y="6262649"/>
            <a:ext cx="332661" cy="332661"/>
          </a:xfrm>
          <a:prstGeom prst="rect">
            <a:avLst/>
          </a:prstGeom>
        </p:spPr>
      </p:pic>
      <p:pic>
        <p:nvPicPr>
          <p:cNvPr id="45" name="Graphic 44" descr="Shopping cart with solid fill">
            <a:extLst>
              <a:ext uri="{FF2B5EF4-FFF2-40B4-BE49-F238E27FC236}">
                <a16:creationId xmlns:a16="http://schemas.microsoft.com/office/drawing/2014/main" id="{1967D813-61BB-D21A-8EEB-0E75F8F13AD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483377" y="6315007"/>
            <a:ext cx="463644" cy="463644"/>
          </a:xfrm>
          <a:prstGeom prst="rect">
            <a:avLst/>
          </a:prstGeom>
        </p:spPr>
      </p:pic>
      <p:pic>
        <p:nvPicPr>
          <p:cNvPr id="46" name="Graphic 45" descr="Grocery bag with solid fill">
            <a:extLst>
              <a:ext uri="{FF2B5EF4-FFF2-40B4-BE49-F238E27FC236}">
                <a16:creationId xmlns:a16="http://schemas.microsoft.com/office/drawing/2014/main" id="{40107F06-210A-34C3-8698-0EBB7991EB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1418" y="2849638"/>
            <a:ext cx="332661" cy="332661"/>
          </a:xfrm>
          <a:prstGeom prst="rect">
            <a:avLst/>
          </a:prstGeom>
        </p:spPr>
      </p:pic>
      <p:pic>
        <p:nvPicPr>
          <p:cNvPr id="47" name="Graphic 46" descr="Shopping cart with solid fill">
            <a:extLst>
              <a:ext uri="{FF2B5EF4-FFF2-40B4-BE49-F238E27FC236}">
                <a16:creationId xmlns:a16="http://schemas.microsoft.com/office/drawing/2014/main" id="{66E4FB6E-D89A-4EAA-B2D0-89A7D2EA980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71723" y="2901996"/>
            <a:ext cx="463644" cy="4636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C6AD08-9D84-3341-A181-7A21736174BB}"/>
              </a:ext>
            </a:extLst>
          </p:cNvPr>
          <p:cNvSpPr txBox="1"/>
          <p:nvPr/>
        </p:nvSpPr>
        <p:spPr bwMode="auto">
          <a:xfrm>
            <a:off x="11808372" y="6420891"/>
            <a:ext cx="3075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/>
              <a:t>3</a:t>
            </a:r>
            <a:endParaRPr lang="en-US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240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2">
            <a:extLst>
              <a:ext uri="{FF2B5EF4-FFF2-40B4-BE49-F238E27FC236}">
                <a16:creationId xmlns:a16="http://schemas.microsoft.com/office/drawing/2014/main" id="{FB90EF5A-C97B-44D5-EB4F-9431D98C44A8}"/>
              </a:ext>
            </a:extLst>
          </p:cNvPr>
          <p:cNvSpPr txBox="1">
            <a:spLocks/>
          </p:cNvSpPr>
          <p:nvPr/>
        </p:nvSpPr>
        <p:spPr>
          <a:xfrm>
            <a:off x="345585" y="157082"/>
            <a:ext cx="5856962" cy="55000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3200"/>
              <a:t>Problem Definition</a:t>
            </a:r>
          </a:p>
        </p:txBody>
      </p:sp>
      <p:sp>
        <p:nvSpPr>
          <p:cNvPr id="2" name="Marcador de texto 4">
            <a:extLst>
              <a:ext uri="{FF2B5EF4-FFF2-40B4-BE49-F238E27FC236}">
                <a16:creationId xmlns:a16="http://schemas.microsoft.com/office/drawing/2014/main" id="{5123B9B7-D6B1-B62B-7344-AFFE19979B8C}"/>
              </a:ext>
            </a:extLst>
          </p:cNvPr>
          <p:cNvSpPr txBox="1">
            <a:spLocks/>
          </p:cNvSpPr>
          <p:nvPr/>
        </p:nvSpPr>
        <p:spPr>
          <a:xfrm>
            <a:off x="579549" y="1493838"/>
            <a:ext cx="10869770" cy="4881204"/>
          </a:xfrm>
          <a:prstGeom prst="rect">
            <a:avLst/>
          </a:prstGeom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/>
          </a:p>
          <a:p>
            <a:pPr algn="l"/>
            <a:endParaRPr lang="en-US"/>
          </a:p>
        </p:txBody>
      </p:sp>
      <p:sp>
        <p:nvSpPr>
          <p:cNvPr id="4" name="Marcador de texto 4">
            <a:extLst>
              <a:ext uri="{FF2B5EF4-FFF2-40B4-BE49-F238E27FC236}">
                <a16:creationId xmlns:a16="http://schemas.microsoft.com/office/drawing/2014/main" id="{785C5510-9CE7-410D-BFEA-3C69753F0110}"/>
              </a:ext>
            </a:extLst>
          </p:cNvPr>
          <p:cNvSpPr txBox="1">
            <a:spLocks/>
          </p:cNvSpPr>
          <p:nvPr/>
        </p:nvSpPr>
        <p:spPr>
          <a:xfrm>
            <a:off x="536653" y="1216399"/>
            <a:ext cx="10753735" cy="4881204"/>
          </a:xfrm>
          <a:prstGeom prst="rect">
            <a:avLst/>
          </a:prstGeom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n-US"/>
              <a:t>Complexity on the system and actions. The system is dynamic and stochastic.</a:t>
            </a:r>
          </a:p>
          <a:p>
            <a:pPr algn="l"/>
            <a:endParaRPr lang="en-US"/>
          </a:p>
          <a:p>
            <a:pPr marL="342900" indent="-342900" algn="l">
              <a:buClr>
                <a:srgbClr val="7AB165"/>
              </a:buClr>
              <a:buFont typeface="Wingdings" panose="05000000000000000000" pitchFamily="2" charset="2"/>
              <a:buChar char="§"/>
            </a:pPr>
            <a:r>
              <a:rPr lang="en-US"/>
              <a:t>Unified framework for stochastic optimization</a:t>
            </a:r>
          </a:p>
          <a:p>
            <a:pPr algn="l"/>
            <a:endParaRPr lang="en-US"/>
          </a:p>
          <a:p>
            <a:pPr algn="just"/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EA5C9A-BEBB-BFC0-1BB7-EB8BAD92CFB6}"/>
              </a:ext>
            </a:extLst>
          </p:cNvPr>
          <p:cNvSpPr/>
          <p:nvPr/>
        </p:nvSpPr>
        <p:spPr>
          <a:xfrm>
            <a:off x="1209040" y="4282311"/>
            <a:ext cx="558800" cy="558800"/>
          </a:xfrm>
          <a:prstGeom prst="rect">
            <a:avLst/>
          </a:prstGeom>
          <a:solidFill>
            <a:srgbClr val="7AB165"/>
          </a:solidFill>
          <a:ln>
            <a:solidFill>
              <a:srgbClr val="7AB1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2D62819-8191-18D3-FA6E-05D13632A31E}"/>
              </a:ext>
            </a:extLst>
          </p:cNvPr>
          <p:cNvSpPr/>
          <p:nvPr/>
        </p:nvSpPr>
        <p:spPr>
          <a:xfrm>
            <a:off x="2859540" y="3221422"/>
            <a:ext cx="483100" cy="502920"/>
          </a:xfrm>
          <a:prstGeom prst="ellipse">
            <a:avLst/>
          </a:prstGeom>
          <a:solidFill>
            <a:srgbClr val="7AB165"/>
          </a:solidFill>
          <a:ln>
            <a:solidFill>
              <a:srgbClr val="7AB1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EC7288B-B676-693A-D088-E2ADBD7C0AE2}"/>
              </a:ext>
            </a:extLst>
          </p:cNvPr>
          <p:cNvSpPr/>
          <p:nvPr/>
        </p:nvSpPr>
        <p:spPr>
          <a:xfrm>
            <a:off x="2859540" y="4310251"/>
            <a:ext cx="483100" cy="502920"/>
          </a:xfrm>
          <a:prstGeom prst="ellipse">
            <a:avLst/>
          </a:prstGeom>
          <a:solidFill>
            <a:srgbClr val="7AB165"/>
          </a:solidFill>
          <a:ln>
            <a:solidFill>
              <a:srgbClr val="7AB1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7B4BC15-38C7-AA82-53C7-37C2A3600DDB}"/>
              </a:ext>
            </a:extLst>
          </p:cNvPr>
          <p:cNvSpPr/>
          <p:nvPr/>
        </p:nvSpPr>
        <p:spPr>
          <a:xfrm>
            <a:off x="2859540" y="5399080"/>
            <a:ext cx="483100" cy="502920"/>
          </a:xfrm>
          <a:prstGeom prst="ellipse">
            <a:avLst/>
          </a:prstGeom>
          <a:solidFill>
            <a:srgbClr val="7AB165"/>
          </a:solidFill>
          <a:ln>
            <a:solidFill>
              <a:srgbClr val="7AB1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68183C-2757-A5B6-673D-C9256EF5B5BE}"/>
              </a:ext>
            </a:extLst>
          </p:cNvPr>
          <p:cNvSpPr/>
          <p:nvPr/>
        </p:nvSpPr>
        <p:spPr>
          <a:xfrm>
            <a:off x="4338722" y="3193482"/>
            <a:ext cx="558800" cy="558800"/>
          </a:xfrm>
          <a:prstGeom prst="rect">
            <a:avLst/>
          </a:prstGeom>
          <a:solidFill>
            <a:srgbClr val="7AB165"/>
          </a:solidFill>
          <a:ln>
            <a:solidFill>
              <a:srgbClr val="7AB1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29C26F-2949-C482-9C02-9379BDC9F9EF}"/>
              </a:ext>
            </a:extLst>
          </p:cNvPr>
          <p:cNvSpPr/>
          <p:nvPr/>
        </p:nvSpPr>
        <p:spPr>
          <a:xfrm>
            <a:off x="4338721" y="4282311"/>
            <a:ext cx="558800" cy="558800"/>
          </a:xfrm>
          <a:prstGeom prst="rect">
            <a:avLst/>
          </a:prstGeom>
          <a:solidFill>
            <a:srgbClr val="7AB165"/>
          </a:solidFill>
          <a:ln>
            <a:solidFill>
              <a:srgbClr val="7AB1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4CA8A7-8216-7E1D-ADBA-FDD505C85639}"/>
              </a:ext>
            </a:extLst>
          </p:cNvPr>
          <p:cNvSpPr/>
          <p:nvPr/>
        </p:nvSpPr>
        <p:spPr>
          <a:xfrm>
            <a:off x="4338721" y="5371140"/>
            <a:ext cx="558800" cy="558800"/>
          </a:xfrm>
          <a:prstGeom prst="rect">
            <a:avLst/>
          </a:prstGeom>
          <a:solidFill>
            <a:srgbClr val="7AB165"/>
          </a:solidFill>
          <a:ln>
            <a:solidFill>
              <a:srgbClr val="7AB1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CDE626C-5BED-DEA3-B119-F703E155C5A4}"/>
              </a:ext>
            </a:extLst>
          </p:cNvPr>
          <p:cNvSpPr/>
          <p:nvPr/>
        </p:nvSpPr>
        <p:spPr>
          <a:xfrm>
            <a:off x="5913521" y="2889084"/>
            <a:ext cx="483100" cy="502920"/>
          </a:xfrm>
          <a:prstGeom prst="ellipse">
            <a:avLst/>
          </a:prstGeom>
          <a:solidFill>
            <a:srgbClr val="7AB165"/>
          </a:solidFill>
          <a:ln>
            <a:solidFill>
              <a:srgbClr val="7AB1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145BD0-5805-EC0E-C370-C06141D95F67}"/>
              </a:ext>
            </a:extLst>
          </p:cNvPr>
          <p:cNvSpPr/>
          <p:nvPr/>
        </p:nvSpPr>
        <p:spPr>
          <a:xfrm>
            <a:off x="5913521" y="3589661"/>
            <a:ext cx="483100" cy="502920"/>
          </a:xfrm>
          <a:prstGeom prst="ellipse">
            <a:avLst/>
          </a:prstGeom>
          <a:solidFill>
            <a:srgbClr val="7AB165"/>
          </a:solidFill>
          <a:ln>
            <a:solidFill>
              <a:srgbClr val="7AB1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426C269-B165-FD96-24DC-0AD35A388D0E}"/>
              </a:ext>
            </a:extLst>
          </p:cNvPr>
          <p:cNvSpPr/>
          <p:nvPr/>
        </p:nvSpPr>
        <p:spPr>
          <a:xfrm>
            <a:off x="5913521" y="4290026"/>
            <a:ext cx="483100" cy="502920"/>
          </a:xfrm>
          <a:prstGeom prst="ellipse">
            <a:avLst/>
          </a:prstGeom>
          <a:solidFill>
            <a:srgbClr val="7AB165"/>
          </a:solidFill>
          <a:ln>
            <a:solidFill>
              <a:srgbClr val="7AB1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FFBA9E-1C85-FF36-6CD9-11510D4415E5}"/>
              </a:ext>
            </a:extLst>
          </p:cNvPr>
          <p:cNvSpPr/>
          <p:nvPr/>
        </p:nvSpPr>
        <p:spPr>
          <a:xfrm>
            <a:off x="5913521" y="4990603"/>
            <a:ext cx="483100" cy="502920"/>
          </a:xfrm>
          <a:prstGeom prst="ellipse">
            <a:avLst/>
          </a:prstGeom>
          <a:solidFill>
            <a:srgbClr val="7AB165"/>
          </a:solidFill>
          <a:ln>
            <a:solidFill>
              <a:srgbClr val="7AB1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E85C6AC-A23D-8589-312B-8112D7B691AB}"/>
              </a:ext>
            </a:extLst>
          </p:cNvPr>
          <p:cNvSpPr/>
          <p:nvPr/>
        </p:nvSpPr>
        <p:spPr>
          <a:xfrm>
            <a:off x="5913521" y="5691180"/>
            <a:ext cx="483100" cy="502920"/>
          </a:xfrm>
          <a:prstGeom prst="ellipse">
            <a:avLst/>
          </a:prstGeom>
          <a:solidFill>
            <a:srgbClr val="7AB165"/>
          </a:solidFill>
          <a:ln>
            <a:solidFill>
              <a:srgbClr val="7AB1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33FE913-A32A-2C5C-861C-F6B6214F1BB2}"/>
              </a:ext>
            </a:extLst>
          </p:cNvPr>
          <p:cNvCxnSpPr>
            <a:stCxn id="3" idx="3"/>
            <a:endCxn id="5" idx="2"/>
          </p:cNvCxnSpPr>
          <p:nvPr/>
        </p:nvCxnSpPr>
        <p:spPr>
          <a:xfrm flipV="1">
            <a:off x="1767840" y="3472882"/>
            <a:ext cx="1091700" cy="1088829"/>
          </a:xfrm>
          <a:prstGeom prst="straightConnector1">
            <a:avLst/>
          </a:prstGeom>
          <a:ln w="19050">
            <a:solidFill>
              <a:srgbClr val="BF8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DF1EFF8-2F8B-58D6-99B1-A2A4A311A2A0}"/>
              </a:ext>
            </a:extLst>
          </p:cNvPr>
          <p:cNvCxnSpPr>
            <a:stCxn id="5" idx="6"/>
          </p:cNvCxnSpPr>
          <p:nvPr/>
        </p:nvCxnSpPr>
        <p:spPr>
          <a:xfrm>
            <a:off x="3342640" y="3472882"/>
            <a:ext cx="996081" cy="0"/>
          </a:xfrm>
          <a:prstGeom prst="straightConnector1">
            <a:avLst/>
          </a:prstGeom>
          <a:ln w="19050">
            <a:solidFill>
              <a:srgbClr val="BF8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C35727C-29CD-1A96-61AC-604B93F35FB6}"/>
              </a:ext>
            </a:extLst>
          </p:cNvPr>
          <p:cNvCxnSpPr>
            <a:stCxn id="5" idx="6"/>
            <a:endCxn id="10" idx="1"/>
          </p:cNvCxnSpPr>
          <p:nvPr/>
        </p:nvCxnSpPr>
        <p:spPr>
          <a:xfrm>
            <a:off x="3342640" y="3472882"/>
            <a:ext cx="996081" cy="1088829"/>
          </a:xfrm>
          <a:prstGeom prst="straightConnector1">
            <a:avLst/>
          </a:prstGeom>
          <a:ln w="19050">
            <a:solidFill>
              <a:srgbClr val="BF8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35F3E90-F99F-24A7-6275-65F9A3FD3BB3}"/>
              </a:ext>
            </a:extLst>
          </p:cNvPr>
          <p:cNvCxnSpPr>
            <a:endCxn id="11" idx="1"/>
          </p:cNvCxnSpPr>
          <p:nvPr/>
        </p:nvCxnSpPr>
        <p:spPr>
          <a:xfrm>
            <a:off x="3367844" y="3472882"/>
            <a:ext cx="970877" cy="2177658"/>
          </a:xfrm>
          <a:prstGeom prst="straightConnector1">
            <a:avLst/>
          </a:prstGeom>
          <a:ln w="19050">
            <a:solidFill>
              <a:srgbClr val="BF8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216DD04-AD5D-6B85-8B35-1392AA4B09D4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4897521" y="3140544"/>
            <a:ext cx="1016000" cy="288456"/>
          </a:xfrm>
          <a:prstGeom prst="straightConnector1">
            <a:avLst/>
          </a:prstGeom>
          <a:ln w="19050">
            <a:solidFill>
              <a:srgbClr val="BF8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0F7E83B-9222-423C-3C22-71D464E64B2B}"/>
              </a:ext>
            </a:extLst>
          </p:cNvPr>
          <p:cNvCxnSpPr>
            <a:stCxn id="9" idx="3"/>
            <a:endCxn id="13" idx="2"/>
          </p:cNvCxnSpPr>
          <p:nvPr/>
        </p:nvCxnSpPr>
        <p:spPr>
          <a:xfrm>
            <a:off x="4897522" y="3472882"/>
            <a:ext cx="1015999" cy="368239"/>
          </a:xfrm>
          <a:prstGeom prst="straightConnector1">
            <a:avLst/>
          </a:prstGeom>
          <a:ln w="19050">
            <a:solidFill>
              <a:srgbClr val="BF8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A184CB8-7287-24D7-2E4C-87077E2859A2}"/>
              </a:ext>
            </a:extLst>
          </p:cNvPr>
          <p:cNvCxnSpPr>
            <a:stCxn id="9" idx="3"/>
            <a:endCxn id="14" idx="2"/>
          </p:cNvCxnSpPr>
          <p:nvPr/>
        </p:nvCxnSpPr>
        <p:spPr>
          <a:xfrm>
            <a:off x="4897522" y="3472882"/>
            <a:ext cx="1015999" cy="1068604"/>
          </a:xfrm>
          <a:prstGeom prst="straightConnector1">
            <a:avLst/>
          </a:prstGeom>
          <a:ln w="19050">
            <a:solidFill>
              <a:srgbClr val="BF8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8A4CC67-7818-C523-2E9A-AC142D22DB54}"/>
              </a:ext>
            </a:extLst>
          </p:cNvPr>
          <p:cNvCxnSpPr>
            <a:stCxn id="3" idx="3"/>
            <a:endCxn id="6" idx="2"/>
          </p:cNvCxnSpPr>
          <p:nvPr/>
        </p:nvCxnSpPr>
        <p:spPr>
          <a:xfrm>
            <a:off x="1767840" y="4561711"/>
            <a:ext cx="1091700" cy="0"/>
          </a:xfrm>
          <a:prstGeom prst="straightConnector1">
            <a:avLst/>
          </a:prstGeom>
          <a:ln>
            <a:solidFill>
              <a:srgbClr val="BF87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5CE26C5-407E-8D0C-F4C6-D9E5873D09C0}"/>
              </a:ext>
            </a:extLst>
          </p:cNvPr>
          <p:cNvCxnSpPr>
            <a:stCxn id="3" idx="3"/>
            <a:endCxn id="8" idx="2"/>
          </p:cNvCxnSpPr>
          <p:nvPr/>
        </p:nvCxnSpPr>
        <p:spPr>
          <a:xfrm>
            <a:off x="1767840" y="4561711"/>
            <a:ext cx="1091700" cy="1088829"/>
          </a:xfrm>
          <a:prstGeom prst="straightConnector1">
            <a:avLst/>
          </a:prstGeom>
          <a:ln>
            <a:solidFill>
              <a:srgbClr val="BF87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A694B07-C095-A729-81F7-ADB3142034A2}"/>
              </a:ext>
            </a:extLst>
          </p:cNvPr>
          <p:cNvCxnSpPr>
            <a:stCxn id="6" idx="6"/>
            <a:endCxn id="9" idx="1"/>
          </p:cNvCxnSpPr>
          <p:nvPr/>
        </p:nvCxnSpPr>
        <p:spPr>
          <a:xfrm flipV="1">
            <a:off x="3342640" y="3472882"/>
            <a:ext cx="996082" cy="1088829"/>
          </a:xfrm>
          <a:prstGeom prst="straightConnector1">
            <a:avLst/>
          </a:prstGeom>
          <a:ln>
            <a:solidFill>
              <a:srgbClr val="BF87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F886226-D396-59AE-B1C0-CD0A8DABC68D}"/>
              </a:ext>
            </a:extLst>
          </p:cNvPr>
          <p:cNvCxnSpPr>
            <a:stCxn id="6" idx="6"/>
            <a:endCxn id="10" idx="1"/>
          </p:cNvCxnSpPr>
          <p:nvPr/>
        </p:nvCxnSpPr>
        <p:spPr>
          <a:xfrm>
            <a:off x="3342640" y="4561711"/>
            <a:ext cx="996081" cy="0"/>
          </a:xfrm>
          <a:prstGeom prst="straightConnector1">
            <a:avLst/>
          </a:prstGeom>
          <a:ln>
            <a:solidFill>
              <a:srgbClr val="BF87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2884AB4-05E8-CA39-8B3D-650C5C8E63B1}"/>
              </a:ext>
            </a:extLst>
          </p:cNvPr>
          <p:cNvCxnSpPr>
            <a:stCxn id="6" idx="6"/>
            <a:endCxn id="11" idx="1"/>
          </p:cNvCxnSpPr>
          <p:nvPr/>
        </p:nvCxnSpPr>
        <p:spPr>
          <a:xfrm>
            <a:off x="3342640" y="4561711"/>
            <a:ext cx="996081" cy="1088829"/>
          </a:xfrm>
          <a:prstGeom prst="straightConnector1">
            <a:avLst/>
          </a:prstGeom>
          <a:ln>
            <a:solidFill>
              <a:srgbClr val="BF87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83E0653-FB03-D010-3C3A-9D1B01A8C0BA}"/>
              </a:ext>
            </a:extLst>
          </p:cNvPr>
          <p:cNvCxnSpPr>
            <a:stCxn id="8" idx="6"/>
            <a:endCxn id="9" idx="1"/>
          </p:cNvCxnSpPr>
          <p:nvPr/>
        </p:nvCxnSpPr>
        <p:spPr>
          <a:xfrm flipV="1">
            <a:off x="3342640" y="3472882"/>
            <a:ext cx="996082" cy="2177658"/>
          </a:xfrm>
          <a:prstGeom prst="straightConnector1">
            <a:avLst/>
          </a:prstGeom>
          <a:ln>
            <a:solidFill>
              <a:srgbClr val="BF87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42A0016-D773-BA6B-0000-55834E8D4CE5}"/>
              </a:ext>
            </a:extLst>
          </p:cNvPr>
          <p:cNvCxnSpPr>
            <a:stCxn id="8" idx="6"/>
            <a:endCxn id="10" idx="1"/>
          </p:cNvCxnSpPr>
          <p:nvPr/>
        </p:nvCxnSpPr>
        <p:spPr>
          <a:xfrm flipV="1">
            <a:off x="3342640" y="4561711"/>
            <a:ext cx="996081" cy="1088829"/>
          </a:xfrm>
          <a:prstGeom prst="straightConnector1">
            <a:avLst/>
          </a:prstGeom>
          <a:ln>
            <a:solidFill>
              <a:srgbClr val="BF87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7DF4E0B-39BA-2912-6AF7-4FF427720650}"/>
              </a:ext>
            </a:extLst>
          </p:cNvPr>
          <p:cNvCxnSpPr>
            <a:stCxn id="8" idx="6"/>
            <a:endCxn id="11" idx="1"/>
          </p:cNvCxnSpPr>
          <p:nvPr/>
        </p:nvCxnSpPr>
        <p:spPr>
          <a:xfrm>
            <a:off x="3342640" y="5650540"/>
            <a:ext cx="996081" cy="0"/>
          </a:xfrm>
          <a:prstGeom prst="straightConnector1">
            <a:avLst/>
          </a:prstGeom>
          <a:ln>
            <a:solidFill>
              <a:srgbClr val="BF87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2D2BB23-6D64-A85E-C35B-A7CEEC585B22}"/>
              </a:ext>
            </a:extLst>
          </p:cNvPr>
          <p:cNvCxnSpPr>
            <a:stCxn id="10" idx="3"/>
            <a:endCxn id="13" idx="2"/>
          </p:cNvCxnSpPr>
          <p:nvPr/>
        </p:nvCxnSpPr>
        <p:spPr>
          <a:xfrm flipV="1">
            <a:off x="4897521" y="3841121"/>
            <a:ext cx="1016000" cy="720590"/>
          </a:xfrm>
          <a:prstGeom prst="straightConnector1">
            <a:avLst/>
          </a:prstGeom>
          <a:ln>
            <a:solidFill>
              <a:srgbClr val="BF87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D382475-6827-7338-8444-5343D429E7FD}"/>
              </a:ext>
            </a:extLst>
          </p:cNvPr>
          <p:cNvCxnSpPr>
            <a:stCxn id="10" idx="3"/>
            <a:endCxn id="14" idx="2"/>
          </p:cNvCxnSpPr>
          <p:nvPr/>
        </p:nvCxnSpPr>
        <p:spPr>
          <a:xfrm flipV="1">
            <a:off x="4897521" y="4541486"/>
            <a:ext cx="1016000" cy="20225"/>
          </a:xfrm>
          <a:prstGeom prst="straightConnector1">
            <a:avLst/>
          </a:prstGeom>
          <a:ln>
            <a:solidFill>
              <a:srgbClr val="BF87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30E139F-855A-7ACA-1EFC-5701CDDEB6B2}"/>
              </a:ext>
            </a:extLst>
          </p:cNvPr>
          <p:cNvCxnSpPr>
            <a:stCxn id="10" idx="3"/>
            <a:endCxn id="15" idx="2"/>
          </p:cNvCxnSpPr>
          <p:nvPr/>
        </p:nvCxnSpPr>
        <p:spPr>
          <a:xfrm>
            <a:off x="4897521" y="4561711"/>
            <a:ext cx="1016000" cy="680352"/>
          </a:xfrm>
          <a:prstGeom prst="straightConnector1">
            <a:avLst/>
          </a:prstGeom>
          <a:ln>
            <a:solidFill>
              <a:srgbClr val="BF87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CB17F51-2547-513C-F7DE-25343D06762F}"/>
              </a:ext>
            </a:extLst>
          </p:cNvPr>
          <p:cNvCxnSpPr>
            <a:stCxn id="11" idx="3"/>
            <a:endCxn id="14" idx="2"/>
          </p:cNvCxnSpPr>
          <p:nvPr/>
        </p:nvCxnSpPr>
        <p:spPr>
          <a:xfrm flipV="1">
            <a:off x="4897521" y="4541486"/>
            <a:ext cx="1016000" cy="1109054"/>
          </a:xfrm>
          <a:prstGeom prst="straightConnector1">
            <a:avLst/>
          </a:prstGeom>
          <a:ln>
            <a:solidFill>
              <a:srgbClr val="BF87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7593E7C-267B-B13A-B1C1-1841020CD541}"/>
              </a:ext>
            </a:extLst>
          </p:cNvPr>
          <p:cNvCxnSpPr>
            <a:stCxn id="11" idx="3"/>
            <a:endCxn id="15" idx="2"/>
          </p:cNvCxnSpPr>
          <p:nvPr/>
        </p:nvCxnSpPr>
        <p:spPr>
          <a:xfrm flipV="1">
            <a:off x="4897521" y="5242063"/>
            <a:ext cx="1016000" cy="408477"/>
          </a:xfrm>
          <a:prstGeom prst="straightConnector1">
            <a:avLst/>
          </a:prstGeom>
          <a:ln>
            <a:solidFill>
              <a:srgbClr val="BF87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0EE1E4B-8AD8-1F43-151A-47F71B00B170}"/>
              </a:ext>
            </a:extLst>
          </p:cNvPr>
          <p:cNvCxnSpPr>
            <a:stCxn id="11" idx="3"/>
            <a:endCxn id="17" idx="2"/>
          </p:cNvCxnSpPr>
          <p:nvPr/>
        </p:nvCxnSpPr>
        <p:spPr>
          <a:xfrm>
            <a:off x="4897521" y="5650540"/>
            <a:ext cx="1016000" cy="292100"/>
          </a:xfrm>
          <a:prstGeom prst="straightConnector1">
            <a:avLst/>
          </a:prstGeom>
          <a:ln>
            <a:solidFill>
              <a:srgbClr val="BF87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ow Space Invaders Became a Gaming Phenomenon | Den of Geek">
            <a:extLst>
              <a:ext uri="{FF2B5EF4-FFF2-40B4-BE49-F238E27FC236}">
                <a16:creationId xmlns:a16="http://schemas.microsoft.com/office/drawing/2014/main" id="{1534AA61-BB3A-66A8-D897-E9D8EA491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116" y="2548235"/>
            <a:ext cx="1697853" cy="95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2BDF4-89BF-2EEE-D1B7-EE8CC7933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561" y="5242063"/>
            <a:ext cx="2225028" cy="12389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703FCB5-5FA5-8F20-ED15-7F6E1DC6C156}"/>
                  </a:ext>
                </a:extLst>
              </p:cNvPr>
              <p:cNvSpPr txBox="1"/>
              <p:nvPr/>
            </p:nvSpPr>
            <p:spPr bwMode="auto">
              <a:xfrm>
                <a:off x="1157910" y="4990603"/>
                <a:ext cx="670889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𝑆𝑡𝑎𝑡𝑒</m:t>
                      </m:r>
                    </m:oMath>
                  </m:oMathPara>
                </a14:m>
                <a:endParaRPr lang="en-US" sz="2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703FCB5-5FA5-8F20-ED15-7F6E1DC6C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57910" y="4990603"/>
                <a:ext cx="670889" cy="307777"/>
              </a:xfrm>
              <a:prstGeom prst="rect">
                <a:avLst/>
              </a:prstGeom>
              <a:blipFill>
                <a:blip r:embed="rId5"/>
                <a:stretch>
                  <a:fillRect l="-9091" r="-8182" b="-600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A982CC-56AD-6DE5-70DD-EB904F0830D9}"/>
                  </a:ext>
                </a:extLst>
              </p:cNvPr>
              <p:cNvSpPr txBox="1"/>
              <p:nvPr/>
            </p:nvSpPr>
            <p:spPr bwMode="auto">
              <a:xfrm>
                <a:off x="4282676" y="6049001"/>
                <a:ext cx="670889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𝑆𝑡𝑎𝑡𝑒</m:t>
                      </m:r>
                    </m:oMath>
                  </m:oMathPara>
                </a14:m>
                <a:endParaRPr lang="en-US" sz="2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A982CC-56AD-6DE5-70DD-EB904F083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82676" y="6049001"/>
                <a:ext cx="670889" cy="307777"/>
              </a:xfrm>
              <a:prstGeom prst="rect">
                <a:avLst/>
              </a:prstGeom>
              <a:blipFill>
                <a:blip r:embed="rId6"/>
                <a:stretch>
                  <a:fillRect l="-9091" r="-8182" b="-588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772A1A8-3E5A-6749-1A41-6BA67CB50D88}"/>
                  </a:ext>
                </a:extLst>
              </p:cNvPr>
              <p:cNvSpPr txBox="1"/>
              <p:nvPr/>
            </p:nvSpPr>
            <p:spPr bwMode="auto">
              <a:xfrm>
                <a:off x="2696556" y="5959691"/>
                <a:ext cx="809068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𝐴𝑐</m:t>
                      </m:r>
                      <m:r>
                        <a:rPr lang="es-CO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𝑡𝑖𝑜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772A1A8-3E5A-6749-1A41-6BA67CB50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96556" y="5959691"/>
                <a:ext cx="809068" cy="307777"/>
              </a:xfrm>
              <a:prstGeom prst="rect">
                <a:avLst/>
              </a:prstGeom>
              <a:blipFill>
                <a:blip r:embed="rId7"/>
                <a:stretch>
                  <a:fillRect l="-6767" r="-3759" b="-600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F464B86-3ACA-E04C-346D-11A92C24E476}"/>
                  </a:ext>
                </a:extLst>
              </p:cNvPr>
              <p:cNvSpPr txBox="1"/>
              <p:nvPr/>
            </p:nvSpPr>
            <p:spPr bwMode="auto">
              <a:xfrm>
                <a:off x="5750537" y="6237868"/>
                <a:ext cx="809068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𝐴𝑐</m:t>
                      </m:r>
                      <m:r>
                        <a:rPr lang="es-CO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𝑡𝑖𝑜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F464B86-3ACA-E04C-346D-11A92C24E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50537" y="6237868"/>
                <a:ext cx="809068" cy="307777"/>
              </a:xfrm>
              <a:prstGeom prst="rect">
                <a:avLst/>
              </a:prstGeom>
              <a:blipFill>
                <a:blip r:embed="rId8"/>
                <a:stretch>
                  <a:fillRect l="-6767" r="-3759" b="-588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3B694F6-5D5A-046E-2EC3-CB9E4403CF72}"/>
              </a:ext>
            </a:extLst>
          </p:cNvPr>
          <p:cNvCxnSpPr/>
          <p:nvPr/>
        </p:nvCxnSpPr>
        <p:spPr>
          <a:xfrm>
            <a:off x="3843362" y="2760007"/>
            <a:ext cx="0" cy="3866495"/>
          </a:xfrm>
          <a:prstGeom prst="line">
            <a:avLst/>
          </a:prstGeom>
          <a:ln w="1905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8001443-1EE9-04ED-F801-6DB37A905A93}"/>
                  </a:ext>
                </a:extLst>
              </p:cNvPr>
              <p:cNvSpPr txBox="1"/>
              <p:nvPr/>
            </p:nvSpPr>
            <p:spPr bwMode="auto">
              <a:xfrm>
                <a:off x="2757031" y="2718042"/>
                <a:ext cx="164981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8001443-1EE9-04ED-F801-6DB37A905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57031" y="2718042"/>
                <a:ext cx="164981" cy="307777"/>
              </a:xfrm>
              <a:prstGeom prst="rect">
                <a:avLst/>
              </a:prstGeom>
              <a:blipFill>
                <a:blip r:embed="rId9"/>
                <a:stretch>
                  <a:fillRect l="-29630" r="-29630" b="-400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2AB9235-CF15-3662-825E-C9F03F8793E4}"/>
                  </a:ext>
                </a:extLst>
              </p:cNvPr>
              <p:cNvSpPr txBox="1"/>
              <p:nvPr/>
            </p:nvSpPr>
            <p:spPr bwMode="auto">
              <a:xfrm>
                <a:off x="4747219" y="2681466"/>
                <a:ext cx="614014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2AB9235-CF15-3662-825E-C9F03F879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47219" y="2681466"/>
                <a:ext cx="614014" cy="307777"/>
              </a:xfrm>
              <a:prstGeom prst="rect">
                <a:avLst/>
              </a:prstGeom>
              <a:blipFill>
                <a:blip r:embed="rId10"/>
                <a:stretch>
                  <a:fillRect l="-8000" r="-9000" b="-800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5A2B5F03-0BE1-0AE3-D149-07E44BD10B43}"/>
              </a:ext>
            </a:extLst>
          </p:cNvPr>
          <p:cNvSpPr txBox="1"/>
          <p:nvPr/>
        </p:nvSpPr>
        <p:spPr bwMode="auto">
          <a:xfrm>
            <a:off x="11808372" y="6420891"/>
            <a:ext cx="3075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solidFill>
                  <a:schemeClr val="tx1"/>
                </a:solidFill>
              </a:rPr>
              <a:t>4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6549693-8561-DFD7-F82D-11E5FD0918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51134" y="3345297"/>
            <a:ext cx="2317615" cy="176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53314"/>
      </p:ext>
    </p:extLst>
  </p:cSld>
  <p:clrMapOvr>
    <a:masterClrMapping/>
  </p:clrMapOvr>
</p:sld>
</file>

<file path=ppt/theme/theme1.xml><?xml version="1.0" encoding="utf-8"?>
<a:theme xmlns:a="http://schemas.openxmlformats.org/drawingml/2006/main" name="Purple">
  <a:themeElements>
    <a:clrScheme name="COPA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0045D4"/>
      </a:accent1>
      <a:accent2>
        <a:srgbClr val="555AFF"/>
      </a:accent2>
      <a:accent3>
        <a:srgbClr val="2EC0F9"/>
      </a:accent3>
      <a:accent4>
        <a:srgbClr val="5DCEAF"/>
      </a:accent4>
      <a:accent5>
        <a:srgbClr val="FFB400"/>
      </a:accent5>
      <a:accent6>
        <a:srgbClr val="F14124"/>
      </a:accent6>
      <a:hlink>
        <a:srgbClr val="56C7AA"/>
      </a:hlink>
      <a:folHlink>
        <a:srgbClr val="59A8D1"/>
      </a:folHlink>
    </a:clrScheme>
    <a:fontScheme name="Personalizado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wrap="square" rtlCol="0">
        <a:spAutoFit/>
      </a:bodyPr>
      <a:lstStyle>
        <a:defPPr algn="r">
          <a:defRPr sz="2000"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a2" id="{7C243F9C-CA36-4700-85CF-B26F471CD063}" vid="{4284E3FB-FDD7-4C5C-8904-4C40D79C53B7}"/>
    </a:ext>
  </a:extLst>
</a:theme>
</file>

<file path=ppt/theme/theme10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urple">
  <a:themeElements>
    <a:clrScheme name="COPA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0045D4"/>
      </a:accent1>
      <a:accent2>
        <a:srgbClr val="555AFF"/>
      </a:accent2>
      <a:accent3>
        <a:srgbClr val="2EC0F9"/>
      </a:accent3>
      <a:accent4>
        <a:srgbClr val="5DCEAF"/>
      </a:accent4>
      <a:accent5>
        <a:srgbClr val="FFB400"/>
      </a:accent5>
      <a:accent6>
        <a:srgbClr val="F14124"/>
      </a:accent6>
      <a:hlink>
        <a:srgbClr val="56C7AA"/>
      </a:hlink>
      <a:folHlink>
        <a:srgbClr val="59A8D1"/>
      </a:folHlink>
    </a:clrScheme>
    <a:fontScheme name="Personalizado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wrap="square" rtlCol="0">
        <a:spAutoFit/>
      </a:bodyPr>
      <a:lstStyle>
        <a:defPPr algn="r">
          <a:defRPr sz="2000"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a2" id="{7C243F9C-CA36-4700-85CF-B26F471CD063}" vid="{4284E3FB-FDD7-4C5C-8904-4C40D79C53B7}"/>
    </a:ext>
  </a:extLst>
</a:theme>
</file>

<file path=ppt/theme/theme3.xml><?xml version="1.0" encoding="utf-8"?>
<a:theme xmlns:a="http://schemas.openxmlformats.org/drawingml/2006/main" name="2_Purple">
  <a:themeElements>
    <a:clrScheme name="COPA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0045D4"/>
      </a:accent1>
      <a:accent2>
        <a:srgbClr val="555AFF"/>
      </a:accent2>
      <a:accent3>
        <a:srgbClr val="2EC0F9"/>
      </a:accent3>
      <a:accent4>
        <a:srgbClr val="5DCEAF"/>
      </a:accent4>
      <a:accent5>
        <a:srgbClr val="FFB400"/>
      </a:accent5>
      <a:accent6>
        <a:srgbClr val="F14124"/>
      </a:accent6>
      <a:hlink>
        <a:srgbClr val="56C7AA"/>
      </a:hlink>
      <a:folHlink>
        <a:srgbClr val="59A8D1"/>
      </a:folHlink>
    </a:clrScheme>
    <a:fontScheme name="Personalizado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wrap="square" rtlCol="0">
        <a:spAutoFit/>
      </a:bodyPr>
      <a:lstStyle>
        <a:defPPr algn="r">
          <a:defRPr sz="2000"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a2" id="{7C243F9C-CA36-4700-85CF-B26F471CD063}" vid="{4284E3FB-FDD7-4C5C-8904-4C40D79C53B7}"/>
    </a:ext>
  </a:extLst>
</a:theme>
</file>

<file path=ppt/theme/theme4.xml><?xml version="1.0" encoding="utf-8"?>
<a:theme xmlns:a="http://schemas.openxmlformats.org/drawingml/2006/main" name="4_Purple">
  <a:themeElements>
    <a:clrScheme name="COPA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0045D4"/>
      </a:accent1>
      <a:accent2>
        <a:srgbClr val="555AFF"/>
      </a:accent2>
      <a:accent3>
        <a:srgbClr val="2EC0F9"/>
      </a:accent3>
      <a:accent4>
        <a:srgbClr val="5DCEAF"/>
      </a:accent4>
      <a:accent5>
        <a:srgbClr val="FFB400"/>
      </a:accent5>
      <a:accent6>
        <a:srgbClr val="F14124"/>
      </a:accent6>
      <a:hlink>
        <a:srgbClr val="56C7AA"/>
      </a:hlink>
      <a:folHlink>
        <a:srgbClr val="59A8D1"/>
      </a:folHlink>
    </a:clrScheme>
    <a:fontScheme name="Personalizado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wrap="square" rtlCol="0">
        <a:spAutoFit/>
      </a:bodyPr>
      <a:lstStyle>
        <a:defPPr algn="r">
          <a:defRPr sz="2000"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a2" id="{7C243F9C-CA36-4700-85CF-B26F471CD063}" vid="{4284E3FB-FDD7-4C5C-8904-4C40D79C53B7}"/>
    </a:ext>
  </a:extLst>
</a:theme>
</file>

<file path=ppt/theme/theme5.xml><?xml version="1.0" encoding="utf-8"?>
<a:theme xmlns:a="http://schemas.openxmlformats.org/drawingml/2006/main" name="3_Purple">
  <a:themeElements>
    <a:clrScheme name="COPA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0045D4"/>
      </a:accent1>
      <a:accent2>
        <a:srgbClr val="555AFF"/>
      </a:accent2>
      <a:accent3>
        <a:srgbClr val="2EC0F9"/>
      </a:accent3>
      <a:accent4>
        <a:srgbClr val="5DCEAF"/>
      </a:accent4>
      <a:accent5>
        <a:srgbClr val="FFB400"/>
      </a:accent5>
      <a:accent6>
        <a:srgbClr val="F14124"/>
      </a:accent6>
      <a:hlink>
        <a:srgbClr val="56C7AA"/>
      </a:hlink>
      <a:folHlink>
        <a:srgbClr val="59A8D1"/>
      </a:folHlink>
    </a:clrScheme>
    <a:fontScheme name="Personalizado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wrap="square" rtlCol="0">
        <a:spAutoFit/>
      </a:bodyPr>
      <a:lstStyle>
        <a:defPPr algn="r">
          <a:defRPr sz="2000"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a2" id="{7C243F9C-CA36-4700-85CF-B26F471CD063}" vid="{4284E3FB-FDD7-4C5C-8904-4C40D79C53B7}"/>
    </a:ext>
  </a:extLst>
</a:theme>
</file>

<file path=ppt/theme/theme6.xml><?xml version="1.0" encoding="utf-8"?>
<a:theme xmlns:a="http://schemas.openxmlformats.org/drawingml/2006/main" name="Purple_COPA">
  <a:themeElements>
    <a:clrScheme name="COPA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0045D4"/>
      </a:accent1>
      <a:accent2>
        <a:srgbClr val="555AFF"/>
      </a:accent2>
      <a:accent3>
        <a:srgbClr val="2EC0F9"/>
      </a:accent3>
      <a:accent4>
        <a:srgbClr val="5DCEAF"/>
      </a:accent4>
      <a:accent5>
        <a:srgbClr val="FFB400"/>
      </a:accent5>
      <a:accent6>
        <a:srgbClr val="F14124"/>
      </a:accent6>
      <a:hlink>
        <a:srgbClr val="56C7AA"/>
      </a:hlink>
      <a:folHlink>
        <a:srgbClr val="59A8D1"/>
      </a:folHlink>
    </a:clrScheme>
    <a:fontScheme name="Personalizado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wrap="square" rtlCol="0">
        <a:spAutoFit/>
      </a:bodyPr>
      <a:lstStyle>
        <a:defPPr algn="r">
          <a:defRPr sz="2000"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a2" id="{7C243F9C-CA36-4700-85CF-B26F471CD063}" vid="{4284E3FB-FDD7-4C5C-8904-4C40D79C53B7}"/>
    </a:ext>
  </a:extLst>
</a:theme>
</file>

<file path=ppt/theme/theme7.xml><?xml version="1.0" encoding="utf-8"?>
<a:theme xmlns:a="http://schemas.openxmlformats.org/drawingml/2006/main" name="Light blue">
  <a:themeElements>
    <a:clrScheme name="COPA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0045D4"/>
      </a:accent1>
      <a:accent2>
        <a:srgbClr val="555AFF"/>
      </a:accent2>
      <a:accent3>
        <a:srgbClr val="2EC0F9"/>
      </a:accent3>
      <a:accent4>
        <a:srgbClr val="5DCEAF"/>
      </a:accent4>
      <a:accent5>
        <a:srgbClr val="FFB400"/>
      </a:accent5>
      <a:accent6>
        <a:srgbClr val="F14124"/>
      </a:accent6>
      <a:hlink>
        <a:srgbClr val="56C7AA"/>
      </a:hlink>
      <a:folHlink>
        <a:srgbClr val="59A8D1"/>
      </a:folHlink>
    </a:clrScheme>
    <a:fontScheme name="Personalizado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wrap="square" rtlCol="0">
        <a:spAutoFit/>
      </a:bodyPr>
      <a:lstStyle>
        <a:defPPr algn="r">
          <a:defRPr sz="2000"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a2" id="{7C243F9C-CA36-4700-85CF-B26F471CD063}" vid="{4284E3FB-FDD7-4C5C-8904-4C40D79C53B7}"/>
    </a:ext>
  </a:extLst>
</a:theme>
</file>

<file path=ppt/theme/theme8.xml><?xml version="1.0" encoding="utf-8"?>
<a:theme xmlns:a="http://schemas.openxmlformats.org/drawingml/2006/main" name="Yellow">
  <a:themeElements>
    <a:clrScheme name="COPA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0045D4"/>
      </a:accent1>
      <a:accent2>
        <a:srgbClr val="555AFF"/>
      </a:accent2>
      <a:accent3>
        <a:srgbClr val="2EC0F9"/>
      </a:accent3>
      <a:accent4>
        <a:srgbClr val="5DCEAF"/>
      </a:accent4>
      <a:accent5>
        <a:srgbClr val="FFB400"/>
      </a:accent5>
      <a:accent6>
        <a:srgbClr val="F14124"/>
      </a:accent6>
      <a:hlink>
        <a:srgbClr val="56C7AA"/>
      </a:hlink>
      <a:folHlink>
        <a:srgbClr val="59A8D1"/>
      </a:folHlink>
    </a:clrScheme>
    <a:fontScheme name="Personalizado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wrap="square" rtlCol="0">
        <a:spAutoFit/>
      </a:bodyPr>
      <a:lstStyle>
        <a:defPPr algn="r">
          <a:defRPr sz="2000"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a2" id="{7C243F9C-CA36-4700-85CF-B26F471CD063}" vid="{4284E3FB-FDD7-4C5C-8904-4C40D79C53B7}"/>
    </a:ext>
  </a:extLst>
</a:theme>
</file>

<file path=ppt/theme/theme9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ea28e69-1069-46f5-8f10-64088b7fd2c2" xsi:nil="true"/>
    <lcf76f155ced4ddcb4097134ff3c332f xmlns="640e048b-1c96-4549-9572-0e6b830b8c11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0FF8C832384964E97CCC08DE3F3CB67" ma:contentTypeVersion="12" ma:contentTypeDescription="Crear nuevo documento." ma:contentTypeScope="" ma:versionID="444997ec758d37a98b801160628276eb">
  <xsd:schema xmlns:xsd="http://www.w3.org/2001/XMLSchema" xmlns:xs="http://www.w3.org/2001/XMLSchema" xmlns:p="http://schemas.microsoft.com/office/2006/metadata/properties" xmlns:ns2="640e048b-1c96-4549-9572-0e6b830b8c11" xmlns:ns3="aea28e69-1069-46f5-8f10-64088b7fd2c2" targetNamespace="http://schemas.microsoft.com/office/2006/metadata/properties" ma:root="true" ma:fieldsID="989b112851098803d4b3aacd1dd90e69" ns2:_="" ns3:_="">
    <xsd:import namespace="640e048b-1c96-4549-9572-0e6b830b8c11"/>
    <xsd:import namespace="aea28e69-1069-46f5-8f10-64088b7fd2c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0e048b-1c96-4549-9572-0e6b830b8c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7" nillable="true" ma:taxonomy="true" ma:internalName="lcf76f155ced4ddcb4097134ff3c332f" ma:taxonomyFieldName="MediaServiceImageTags" ma:displayName="Etiquetas de imagen" ma:readOnly="false" ma:fieldId="{5cf76f15-5ced-4ddc-b409-7134ff3c332f}" ma:taxonomyMulti="true" ma:sspId="a38e7027-190f-4f90-8839-9f8250567d8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a28e69-1069-46f5-8f10-64088b7fd2c2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4382d397-09df-4445-a64c-9362ed996ce9}" ma:internalName="TaxCatchAll" ma:showField="CatchAllData" ma:web="aea28e69-1069-46f5-8f10-64088b7fd2c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AE0FC67-AF7E-4C37-A969-E1A083497020}">
  <ds:schemaRefs>
    <ds:schemaRef ds:uri="http://purl.org/dc/terms/"/>
    <ds:schemaRef ds:uri="http://purl.org/dc/elements/1.1/"/>
    <ds:schemaRef ds:uri="aea28e69-1069-46f5-8f10-64088b7fd2c2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640e048b-1c96-4549-9572-0e6b830b8c11"/>
  </ds:schemaRefs>
</ds:datastoreItem>
</file>

<file path=customXml/itemProps2.xml><?xml version="1.0" encoding="utf-8"?>
<ds:datastoreItem xmlns:ds="http://schemas.openxmlformats.org/officeDocument/2006/customXml" ds:itemID="{714C7F5D-4A4B-4F12-983E-A96720439D63}">
  <ds:schemaRefs>
    <ds:schemaRef ds:uri="640e048b-1c96-4549-9572-0e6b830b8c11"/>
    <ds:schemaRef ds:uri="aea28e69-1069-46f5-8f10-64088b7fd2c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44189D2-FB8E-410D-851B-68929B331D2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Tema2</Template>
  <TotalTime>11</TotalTime>
  <Words>1788</Words>
  <Application>Microsoft Macintosh PowerPoint</Application>
  <PresentationFormat>Widescreen</PresentationFormat>
  <Paragraphs>535</Paragraphs>
  <Slides>47</Slides>
  <Notes>20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47</vt:i4>
      </vt:variant>
    </vt:vector>
  </HeadingPairs>
  <TitlesOfParts>
    <vt:vector size="63" baseType="lpstr">
      <vt:lpstr>Arial</vt:lpstr>
      <vt:lpstr>Bahnschrift Light Condensed</vt:lpstr>
      <vt:lpstr>Bahnschrift SemiLight Condensed</vt:lpstr>
      <vt:lpstr>Calibri</vt:lpstr>
      <vt:lpstr>Calibri Light</vt:lpstr>
      <vt:lpstr>Cambria Math</vt:lpstr>
      <vt:lpstr>Wingdings</vt:lpstr>
      <vt:lpstr>Purple</vt:lpstr>
      <vt:lpstr>1_Purple</vt:lpstr>
      <vt:lpstr>2_Purple</vt:lpstr>
      <vt:lpstr>4_Purple</vt:lpstr>
      <vt:lpstr>3_Purple</vt:lpstr>
      <vt:lpstr>Purple_COPA</vt:lpstr>
      <vt:lpstr>Light blue</vt:lpstr>
      <vt:lpstr>Yellow</vt:lpstr>
      <vt:lpstr>Diseño personalizado</vt:lpstr>
      <vt:lpstr>A lookahead approximation for the inbound purchasing inventory routing problem with perishable products (SD-IB-IRP-PP)</vt:lpstr>
      <vt:lpstr>Context and Motivation</vt:lpstr>
      <vt:lpstr>Context and Motivation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Environment</vt:lpstr>
      <vt:lpstr>Python Environment</vt:lpstr>
      <vt:lpstr>Python Environment</vt:lpstr>
      <vt:lpstr>Python Environment</vt:lpstr>
      <vt:lpstr>Solution Approaches</vt:lpstr>
      <vt:lpstr>Solution Approaches</vt:lpstr>
      <vt:lpstr>Solution Approaches</vt:lpstr>
      <vt:lpstr>Solution Approaches</vt:lpstr>
      <vt:lpstr>Solution Approaches</vt:lpstr>
      <vt:lpstr>Solution Approaches</vt:lpstr>
      <vt:lpstr>Solution Approaches</vt:lpstr>
      <vt:lpstr>Solution Approaches</vt:lpstr>
      <vt:lpstr>Solution Approaches</vt:lpstr>
      <vt:lpstr>Solution Approaches</vt:lpstr>
      <vt:lpstr>Solution Approaches</vt:lpstr>
      <vt:lpstr>Solution Approaches</vt:lpstr>
      <vt:lpstr>Solution Approaches</vt:lpstr>
      <vt:lpstr>PowerPoint Presentation</vt:lpstr>
      <vt:lpstr>Solution Approaches</vt:lpstr>
      <vt:lpstr>Solution Approaches</vt:lpstr>
      <vt:lpstr>Solution Approaches</vt:lpstr>
      <vt:lpstr>Solution Approaches</vt:lpstr>
      <vt:lpstr>Solution Approaches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COPA Welcome Meeting 2020-20</dc:title>
  <dc:creator>Daniel Suarez</dc:creator>
  <cp:lastModifiedBy>Juan Manuel Betancourt Osorio</cp:lastModifiedBy>
  <cp:revision>1</cp:revision>
  <dcterms:created xsi:type="dcterms:W3CDTF">2020-08-26T19:13:01Z</dcterms:created>
  <dcterms:modified xsi:type="dcterms:W3CDTF">2023-05-05T13:20:11Z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0x010100B0FF8C832384964E97CCC08DE3F3CB67</vt:lpwstr>
  </property>
  <property fmtid="{D5CDD505-2E9C-101B-9397-08002B2CF9AE}" pid="3" name="MediaServiceImageTags">
    <vt:lpwstr/>
  </property>
</Properties>
</file>